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44F606-5E47-4E9D-9558-658D534F59EF}" type="datetimeFigureOut">
              <a:rPr lang="es-AR" smtClean="0"/>
              <a:pPr/>
              <a:t>21/04/2015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9A7C31-B0F4-4BEE-B11E-6FF55BDE6131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00809"/>
            <a:ext cx="7772400" cy="864095"/>
          </a:xfrm>
        </p:spPr>
        <p:txBody>
          <a:bodyPr/>
          <a:lstStyle/>
          <a:p>
            <a:r>
              <a:rPr lang="es-AR" b="1" dirty="0" smtClean="0">
                <a:solidFill>
                  <a:schemeClr val="tx2"/>
                </a:solidFill>
              </a:rPr>
              <a:t>Uso pedagógico de las TIC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8604448" cy="244827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s-A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Propuestas para formadores de formadores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RECURSOS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CAPACITACIÓN</a:t>
            </a:r>
          </a:p>
          <a:p>
            <a:endParaRPr lang="es-A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4624"/>
            <a:ext cx="8305800" cy="810344"/>
          </a:xfrm>
        </p:spPr>
        <p:txBody>
          <a:bodyPr/>
          <a:lstStyle/>
          <a:p>
            <a:pPr algn="ctr"/>
            <a:r>
              <a:rPr lang="es-AR" dirty="0" smtClean="0"/>
              <a:t>CEDOC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454" b="6047"/>
          <a:stretch>
            <a:fillRect/>
          </a:stretch>
        </p:blipFill>
        <p:spPr bwMode="auto">
          <a:xfrm>
            <a:off x="0" y="764704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osición de imagen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73" r="32675" b="5901"/>
          <a:stretch>
            <a:fillRect/>
          </a:stretch>
        </p:blipFill>
        <p:spPr bwMode="auto">
          <a:xfrm>
            <a:off x="971600" y="131133"/>
            <a:ext cx="7848872" cy="59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0543" t="3381" r="13446" b="5901"/>
          <a:stretch>
            <a:fillRect/>
          </a:stretch>
        </p:blipFill>
        <p:spPr bwMode="auto">
          <a:xfrm>
            <a:off x="539552" y="116632"/>
            <a:ext cx="8280920" cy="617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244" b="6625"/>
          <a:stretch>
            <a:fillRect/>
          </a:stretch>
        </p:blipFill>
        <p:spPr bwMode="auto">
          <a:xfrm>
            <a:off x="277985" y="980728"/>
            <a:ext cx="868650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435" t="3274" r="14783" b="6134"/>
          <a:stretch>
            <a:fillRect/>
          </a:stretch>
        </p:blipFill>
        <p:spPr bwMode="auto">
          <a:xfrm>
            <a:off x="539552" y="135396"/>
            <a:ext cx="8244408" cy="667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00" t="3381" r="15473" b="5901"/>
          <a:stretch>
            <a:fillRect/>
          </a:stretch>
        </p:blipFill>
        <p:spPr bwMode="auto">
          <a:xfrm>
            <a:off x="429569" y="44624"/>
            <a:ext cx="846291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9838" t="3381" r="19288" b="7161"/>
          <a:stretch>
            <a:fillRect/>
          </a:stretch>
        </p:blipFill>
        <p:spPr bwMode="auto">
          <a:xfrm>
            <a:off x="251520" y="116632"/>
            <a:ext cx="874846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plicaciones.mendoza.edu.ar/dpecse/A_web_CAYTE/img/logo%20CAyT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033143" cy="1321185"/>
          </a:xfrm>
          <a:prstGeom prst="rect">
            <a:avLst/>
          </a:prstGeom>
          <a:noFill/>
        </p:spPr>
      </p:pic>
      <p:sp>
        <p:nvSpPr>
          <p:cNvPr id="2054" name="AutoShape 6" descr="data:image/jpeg;base64,/9j/4AAQSkZJRgABAQAAAQABAAD/2wCEAAkGBxMTEhMUExQVFhUXGSEbGBcYGBwfHxwgHyMcIB0dHSAdICggIh8lHCAeIjIhJSorLi4uICAzODMsNygtLiwBCgoKDg0OGxAQGy8kHyQsLCwsLCwsLCwsNCw0LywsLCwsLCwsLCwsLCwsLCwsLCwsLCwsLCwsLCwsLCwsLCwsLP/AABEIAJcBTgMBIgACEQEDEQH/xAAbAAACAwEBAQAAAAAAAAAAAAAFBgMEBwACAf/EAEMQAAIBAgQEAwUGAwYFBAMAAAECEQMhAAQSMQUiQVEGE2EycYGRoQcUI0KxwVLR8BUzYnKC4SRjkrLSFkPi8TREwv/EABkBAAMBAQEAAAAAAAAAAAAAAAECAwQABf/EAC8RAAICAgIBAwIFAgcAAAAAAAABAhEDIRIxBBMiQVFhFHGBkaFCwSMyUrHR4fD/2gAMAwEAAhEDEQA/AFujwEGNTEn+u5OPFLLoKasFH94FMibaj3t7NsHg95tvNtvcPTAaoIpZhf4Xt9B+s4UIRoU4Z4WAAuwtfUI+mPFasBucecoT5tdm1MpkgsdywSCATcghpjbAXiOYDsnltvK+49LYVMLVFnNcU0MoZWUMJEgTBPK0zsReADgVQ46ajRosvNytOwIFuWeYqYkbRIEnE2dqZrMHKo6LopEUlIgQruFGq8kSPa+uG3i/g3LUqIfLB6tUaVVWRiroxXmOkRrALmdoFxYElySBQLpZymdTQy0ahESSCqtMS14IFv3xPwfPZc5ioqIHOYfyl1BqoboQDBIU6mZjcgdYAGDHE8hlxw9MpSIXMIVNSoWSWAhnHtCdoAi0dJOA9Xw9TpgPQZ1YEsjPUpggaHt+EwgiZnclQPTEpcZdjxmkvge+H+HaQp16P3egwZp0KSwpEgQYYyDEGLXvgbn/APgXp+ZoqGoop06T0pA0lBqlqrNMEheU3mZvJXhWeKVcxVYrpqkMvUgAaeYbXWNvU4pccpPWzeVzFKqqNSBBsZYEmYGkj2SROKNq6ihX7mF8tn9DHRRphdoBCtKzJIUadukb/LBLJ5wVdY0inYgRfeYIJCzYTEfG+FRcy6DMVmNM00l9Ks4iYBmVjpPxOLWTatTq66pRKYKtTUsoaTTdXVrwQGZY6/LEI85XQzajos8O8PVcq7fjKQ2nWBSEkAMBeZkEki/fByk7iAAGAN9QZZk9CDpGlR1F49cLi5k03FUuHApkKNcydR1CNiBK37gY81c6umqoZqmsqdNN+YCXkLPLAPSeuKe+MbS/c5zxOXDlsvUsy1WowohgWKuQr0oCaF1WqDWRDjZQLi4OJKWcQAt5lKNRglGBBEEidEEgz333wByOYf7xXr1abqorEpFamAFKx0F7qmpZFm6kXm4bn69OrVXQDSY6gzgOFB1bKGB0nl26g74XnB1fxZnyyfL2/I0U807ALTRXFSk2mqCAos1zMOBYCQDci2FzO5LO+YxUVQJMBHIHw5hbE+b49lWSga1ZqdSnJ/DlSpMxylbowBUggi4NscPEmUBYlxDGRDMPpb5YP42fjyTxpO18lPwbzwqVr8iTw/kK1KoKtWURQVcF4s1gQAe598gRgy3FVYsCgIVuQ+YpJ7NzGQY74o1OL0HohaRDszhQJB1Gehn+KPmMTUstp5Xo6YNyV9q28ixjEM2TP5PvjUf/AH3KwxxxJQd6DlGmqryCQTJkg77gSd/diDjGRotTL+SlSog1oscxKbQVv1jtcYFDL0xTZBTMMQ9wY1cq8qgmBB29CYxBlMvqdTVSoiTpAL1IO0kAgQDKj4YCzNKpLf1DwTKYz1CrqVwPLiytTDWvAJa8iY3nA/ifhkLncuTSWpl9LNV1qSWY6tIMgkwSLyIAF7YE5bO5VsznqdUMqrmWCAtqZmWAACQQRqBqQRYKoNpnUM9RY6itZ107gCenYXvicMeaLtu9iRjHroS+C8HoU670kpurey3OzJEapVmuQPjihxnhOX82qqUc0GJl6qqoRvRYQ3EC5A9Dhm47QzRWg9AmrDayHhCqgEXmTJJ2AnBPgObf7sfMKh76QJBgR37E9OhGHg8znvSod0vuZ3leB06dKab1KQ1xpCNqLyVDQTp3HtAzB7xirxzwtmnr+S2Z83y9K62OkgvHKRr5pEXAsXkgxbWMvmgZBY/M/LCl9rORdaCVKMA6ucQOck0wpbuBBF+8G2NcYuO7FlNtUBqXCamYyYpVKq2YaCQxICWB1CdRJE7DeL7lOXKMzPTV11g1A2poXkMDRKgwRBJJnmETjXeG0qdPh9FmVQBABAIgbAWue0Yo5HhGSNWESnLoxZuadxAuZMk4MIqqiK1XZn+QyFWqFKIzap0hYuAYJj2rNYWjf0xDXzVM06tFn06oB/Kw0meXUpBuIthk8ScPHmsFuiaQxVoNMFyCkyTzaSZPSY9knAbJ8IpV85l1qolLK00Ziusst2OlZYSQTDGRsGGEeTi/cc+rQr5jiZYUgqOAqxzKd4F5+GPav1xU45nkbNVnyyeVQLkU1UEKAoAt0vGqOmrFzIU3ZGqVVikASrspAYgidJA5o66ZvA6xizlR0Ytuj75hxZyOcZHEDUDGpOjqCCVPoQPhv64qcNbzqbP5ZGhdTQekSY7wLwJO2HbheYpZRBTKinWdA5aoBqIYRYzdZBGnoZJ74llyqK6spixOT7oUM8ia6RpupYqfwixJSG2Bg73YA3iZ7n7kaZquKaCWJIiY2Enf0xW49W83MVdAZQQFlpiYgwANp773OJuG577pUNU6aouJB0+1CzcTYD64MW+Frsm0uRfzHCKyAlkhQQCdSwJIA6zuRtgcag7z6jB3ivG2qUHphAruCNZvAJJJG3NeAem/bCv5LKsDtbBg5Ne4Dr4F/M1Czu3cnEJnF1uG1R0B9xxGclUH5D9P54qA0knFA+3mV7qG+hb+WJXzgsN4nb+oxULc5adxHw2/bCBLFDMfhreCUG24kR9MLXBlDMyFzIGpIi5U3n/TJ+GGTh3D3qkLTBY+mw95wZ4N9m1VazVaq0wqu3KxnUpQEEKsmRUkQ0WnHVYU6EfPcVriogSCRpC6UBsrEmbE3dvph28PZrNDNVaNSs5FJW0qOUKYpjYATy1COacO1TwtSWotTTR81RCuFeVi4iBET7sWafAEJ1ApqiCW1A9LTHMLAX7Dtjqf0OpfUzzOZ+m+bB1hmO83UnUSoJi/br+2PLVdfmlwp6oCpAFyW0mO8W7nDQvAMq2bWn5Sal1MGBYHUpWSI9J6bxhgr+HqDIaekhSI5TB77xIPriL9y0yUsCQq0886+WafM7AhonaFK9e8jBfiVatTUMm0HUTcKI9bd98XMt4WoIy6TUEQAS5MbAb4l8Q8HOvLoAHokxWViOa66JHUatxh7pBWP4sUkzuo5pWAZSmojcMLNFuh9MFs+iBkiRqm+pusAHf6YI1vDuWVmcA01NPQUXSEAjoI7euPHCfD9GnRNJalSourVLFCQQbwVUC/XGRKcXo0OmgbX4MzDmqE6u47e6MeuEZFstXakrgqwOqQSTGr8skx7zE6cGfE+do5KjReqCyvUCSNxILdxvpj44ocR4hSpMWqEK2oiVljBBBFrkSQem2NPr5acX0yUPHh6in8lfjeZpivX1LqMKeU3EKNQkG03+OKccqvSDBiI59tURPWLxtgVTrU6dapVpVgoL1HCGnUJYtJGolCBufdgtwTPUTpp/eXkszLqVm5iSVlzTECw7dsZnBWerCfHuJSTMI/kefSomNepigIaIEGZnSbf748ZdcmhqO6UUUt+GWpgXlyAlh/h29MEOJeFKaUqeqrdq0lx/zGJCxG0xzE/DDJ/YNBsqKZAcqWabRq5lGqbgKxMDppHbFlGXejPk8iLehQ49VppUo0yGHmBC4p3bUBTM7yANO49MM3ifjDrXIQqVgGCJOwPvEzgJnvDrpRoNWqirXpMo84sqJoET13jlHvvfEvFcs1avUKVKJpQIIqJMgLY3B73OJ5IT9KSh2dcW7l9Czl+MM8WBBtYfDv0/bFmhxOm3ktWrtRYswRRGlifKMNNwZFoIEsd8CV4Kk0GV9dRH8wUlqLykW0m5mb/LAtfEIXUlZCXRWRQQtpCAMZ2ZSgggXE4zePHLFtZnf5gkouHtQxDhOSRczmabT5tXXVdWmTOwgCLHaSLnDB4dbWles1bzhVYuliBTUcvlrO4UzzCJnGY8N4qX0pmGZlel5brRCrqbzFZdIBi6jSRAmeuHTilfMHLAUiuVplXRz5bM4JYFDTRNlM3bpcx1xu01oyuHF2EMuw6nbqY+uC/DlpsJeCZ5S1veB8umEzhORzFREQ6RA01axgAusSdwzCLSB8cHfDSJl1rU2rNXIdodkIIDE8l9wD2kG2O6Wxm7KVby3KBKjaeYiDzMDpjdgREHv1xc+502NPnqSWiS94mN7ibYVsxWzEVDSKIVYCmnlyGUEglmNPkMGYANx64tcHzmaFaiagowDLFViTBsJWYn1Hri8UqV7sR/YIeIKqZZhSXWWPMNTE7yOhA3wOqeJWSqy+XsYDidUdgdxhT8ecUYZhkqqiVi40aJhqYm5E21E/Q7Rg793qVFc0F8wqdJ0MCQe28yPpjBOfpZOTjaZu8eOOa976GLL8Py9elrCQaklzJJiPzE2My3Tv3wrZPKq2YrBmXQAqAam5Wkkzp798HcnxOrTo1abLpApkSSLtBAXvN9sLz0tFOVQ6i4ZgOsD6YbM41r5RHHPjO18MNN4YoGnTPODUUnlMi5t7RPSPljzxLwl52X8gVayoogQgYSTuQpBHUAAwJJi+IqfGajmmiU1WjSTS7u3MCo30j2YMWeCd9r4IcL4t5ZdWYsHsskxJkzI6RbftiNShFMOTLKdpvQiJwWpk6lSn5vsmAAYULCsWZd5kjftgZxDxCatALVprVqaStKsWYMtMtKlujHt6Ad76D4g4O1XM/eFamiItQeZUePMZiCqIpIBANjcTa5kYRuP8EYVqWopDU5ZqcAmpJVgVNxGkgKLCB3xv1OEOa2t39yabeoi5TrsuzEfHFhOIT7Sqw9RgzwjI0qFUVKo84AAohHKT3cz+U/l679L+/G2WapU+9U6YWk6qG0gQriZ1RsPZGowDgeuvU41+pKUJR7QPTiKFQpkAGRbvvff4YkAVvZIPxwFKneDHfpbfHnF6FC75U+uIxl574vcJp02o1SayrUVJAcwJPs3aALwLb+s2L+HuHKVL1nyz9AFdqkHcyEOkH/UT6DrnyeRCCbl8FVhk6rdg+hlWc6VBJ7DB7h3hgWasZ/wL+5/YYP5bKpTXSiAD0H64jztEv+Gp06gdTACVUAkwN5aNI95PTFGyaJ8iicq09IAMALED5YKfe/a0UqtQgkeYwVFJuepEgWBIF5thM8FsDQWpl6TGmahV6mpQU0jlYix0n5j5HBs8TMU1NTTpDgpHt9VJO4gdJg3w0GxuKpsv1eOUyjaWAZTpYiSQRvIiMfcrxSmVBcjUbBgG3Mx3gb74Qnzi0XrVRUqpLEMdKQdUMNEzIAMG3fBPh/EvNKVULmmeoAAJEh4IJIMsJBA233w7m6oTirss8Q4qaXGEH+JhHcMJxoVKsGAYXBGMf8cVdHFqLd6lI/8AVAxoXBM5B0E2P07fPGXEqRWavYcqPE47ipUrTLNpC1FM/wA/eRGB3iPiBy+XqVFUM4EIpMamOw/U/DAR8z97yVGpmCuqnVWoy05ALJqKhZJJ5io9b4pJpPYiVhbilJ2YD8hB2LKZjYkMBG9iDOKeXDUQNIMGeVm1X5dtLQPXvOGVqM/HA6jliWHRd1EnrvM4Rwjy5Vs5WEuM16aZZKtUIQmlucSAYIt6wSPicZZxXNlUDrYsQdhPN6x64e/tKy3m8MqrLrBpmU3EOsn4CfhjI6mbzFZSDRdaYAKOVIBAJAOo2M6T13BxoxyUYsSUXKcfpey/R4m5JkgEXM6R2/ecHPC/ECayUwDqqEBidoXUREdbnC9wXgYzrhF1BTYuSQVMAhjuLAG09u+HDOeFfulfLPTcvTLBdf5g0Egnp0JHug4hc27uzd/hRuLVa7IqXFnNKorktrr0qawFENU1iZsYkDrPa+DH2ecKzNLLZqrm9QqV+YamOoDmjUD7JkzF/XtheyKShYkSmbov0uQXix/xEG3TDvk/EuWzNWvQpVQzqOddLWvBgkaTBIBgmJxXK9sz1sCeNqr+UkOwMG2o3koseu+KfD+Plp80mkS0ABt/mcWvtFimtObgEGY/x09sLNKiK6qQxgN1AxPFOSjQciV2MlHiNQ1gulhLkB59GM7dhgX9oYZKdN3dmLsIVjOmFvBj3depx9+/U3amuo+3MkRFm6+8i+KH2iVW0ZZWcPJqOpH8LNKgnrAP6YTLN1V3Z2Ne5AvwtXBzVA7w4aP8oLfth34nxFWpBSANVQDcHoSAAdrjGdeG2IzAYfkSo3ypuP1OC/Ec6GFNWpP7YKhmZZ9eki/W2HwxrG5D5lbDYRgadOlVFMAmVCANTJk6mg3DteIg9saGaGmiCx1vChmvdrLqAJgSb2xkvDuIqcxTSk8lqg1hwQTJuwNhNthIHbGg1PFuXOZbIkVFrLBBIAVoh7EGfZk3EWOLZeKxmWCly2jPeLcZBzVfTUUL5lQ3AtpL/qF+bY+0uJsbLUoGx6D0HUdd/nhQNNq1UhblmJgmOs9ffj7lrMADcG/vB7/DGRTko9sjPHG7r+TSc7latdFOZOWMMIbylZgoEtpaxDGYkbRidM5TqAtTXSPMYH1KwswNuoj0wOzlaoMs/lrqcRAPU6ksYGxH6Yo1c8MlRpioDuxMXuzOxva1+uIyyPJC/no0+K41oecpTDq2vU+mkpAk+0zFkg+mkfDFyrmcwFlsjRiO6mf3+mKvhTMLVpVagJ0N5arIgwEVtj314JcVbzEKzGqRuxibWBaNicavFxOUejsk1yoHVA9Uan4ajAxLhgrQt9/agEC3uxPWzzCnUNTL+WEChNbatRJjsDa3zxf4OgTLIgLGdRLEj8zRJ+cjpbCh4xyedqKtLh8VAol25VUkljuTpm42M4byMaceK7Djf1LL1iTCBQIHtM+/W4IEdNse6GQarqpmnQYsJkliQRsVLTBE7jATNZ3yq4y9QMlRl1LMQ3cggmRMj4HBvgdbnILBRAkkwdwTfbYY5Y41sHJro9cI8FmhUR3GtV5dLspEERJEXNsT+JOB5VaRYUlUkgWFj8NtvTDDx3MxTXSdzII9B/vhE8Scdd0WmYmbHvNh+uMPkup+0vC2rZBnvC+WXL0KpRIf8unYtLSIHbfCzU8KZcuPxnVT10yR9Bb0xpfiJoFGkhhVXoJ7KPoMK+Y40lTUlKrTcodLAC4O1/df44aEcvHmpGed8tALiHgujpVKOfolSZbzEdGJ2GwIgAmBbc4K1eHvlKSaKLtTMaWVWYMCJmU774J+G/FPD0ptSq1h5qsVl1ImSQNLG0COvfHUvE5JPlF1PbaB+m/6YaeF56WR/sW8fPLE3SL8YXPF5zC6HoEACnUVwRJIbQLCDP6jfvgplOLUajlKdRXZRJ0mQNh7Q5T8CcU+I5U1D5FVlYhxVgaQQjK0KCzjmGqdQHp6nS8kcfukTjjlN1E+fZ5ToeR5OZzdJQxIFFKhDEapEwR/CCLFonacd4wzmXy7acuzB9RJ0r7SFdI5jf8A6e3zVj4FrltX3nmkNOhTcbH+974N8W4DVr01R3iom1TQLi0gjX1HY4nPysL6l/DNOLx8kXco/wAoTlyb5lyzKVpyZqdz2Gr1N+2NE8P8Op0adDL0ayvUVZqVdA08xHLJNoPv2xSyfBmWilJ3VtMiQqgEdBGs7bYs0+FsqVSWFIVEKIwIksw0gJBu07R1646Hk47SUhM2KbttULefz9LNZ6vUIDLSQeWDESv5j1jV07R3jBzMu1bKVKvmmlUZDoZdUgoRKiASu8R2MRGJvs74PTRM8zspQsKVNtldBzSZECZURJgqRgT42zC+RVCaUQOBKCRzSBFxJ6T636SZpxya2icdxJ/DPCa3EckKGYrvTXL12LVGDFnDKfLCl94cnfpAw0+GuE0Mkxou9N6THUjVOVpHtBjOnsQwgmYi2APhbgbHgpFFtJqs7lwRuDpVRcc5VIjYTc4pcE4BmfIWoKpBVyxLlrAlOgB5X0sCDtIO+LyS6EVmrpxXK7efRkdqq4VfFmezNKrlVoOVDQukAHUTcEkjaOlticRNRQk8ygf6vX/D7sWPPJrioaqMIAiDI79Ljf8Ao4nkrVMMfuNedqJoKg61azQZABMNMXiJxlWR8eLVzDUhTU0XqgUwNlQIAljYEQLDqzYdcpnI1yykW0AE3hmNzptbT9cKGZ8ECrmPNy2XpoA0nTXZVBPXQKRXqbagMVhKPHTFadjLwWlSoZdqOVLO7uSx3VCQuoA9dIgW6jF6m6QVNRYRgWJOx3g+8SMIK5d6bgCoVMHUUn8RQxUn05qcSDt6HHZLJ6EIZyXkmwtsAsk323t2xN5lFpIfg5JthDwrTfTVXMUqoV6nmAllBADEiBczfaOmGbgHg/I0cwczSqvrbVOqohHMQWtpG5A64WVzTd8fcrmGGqYufXvN7Y7nBvbOqRc+2bMjRSVaigspgi+z02v8owteGOG1KdKlzrUFQl1J5oEAwCOnoe+KXiHhFQ5V6jMp0nck3ZyNKiRFiTe2+A3BuImgB+IzbCIiItp0ixPST6e/Bi4v/KdTH6hwGoObXoAQnWQBoMHmvYFfava2F7h3C8zmVjMvUEIXyxNMEOhJGmdQ0iVUibw04bctnsg1ClUr5qnpeNdI3ki5RghLCGgG3SOuPXEqTZwrmMufwaYZXnVJJ8sq5WNgqne8sZwHjj0dzfYL4f4SFPW7M7Jp0nk0k6o2u0REE39rpg3wjIJlnavRJZKaqx1AAiS5ZRYTED6YE8Ny2YRn1NTZC0gS0gGTHs+s4vcQzGaCRlzSJY8wq6oIgi2m8zh+CUaEcm3bBaZah9682rU8mgUNRHCAnU6rY7z7TfEYL8VyOW+8PmNINeihYupK6uXywHFx16AbxgPnuFVquTNIimK2gLqUtEiCJMbAixicXuP5immVzVXlSs+WZalQW1MBCX7l4jrJjHKKqmFzd7EmmKvtLTqeWOVX8uDUGrTqUi5tzSLYo8Kp+c5qIlRqavDaVHvRTG07E7xOHmv45q5j7vopCumlS9NASUa6k2nSN7sI2GPvCM3VqZJKCZbyzTnSKYBNREsCwLAyGmTe8mMdwUewXZ3GcuPuNREWq7lNKBCCZm256bkHoT6Ygy/FMmzLTr03eoOQUgwCEBdOkkn2tzJ6jAyhma3mCSFMnd0hT7KyCwFp1H3euJPFHB6KVKOYy1YVa61AapNVAKmkXeFPLqIiP8Rk4l6UIvX5jxjJf00NnFeL1VRjTBSQGIRS4UgaV1QDCwoBP1x3hbiWbzRrF6YRKZAVlg6jfofQAz6jGVZWnnafnCmSqVSdSiskEGTB5wDBPXtg3wUZ1K6qtSoURT7FRecgaiFCsWM3sB22xaOWMF2LLBN7r+DRftBq+Xw7y01ea6qikGDClSxJ7d/fhd+zjM1KGTenykiqSNJmCwg2F+i+6+BPG+JmtSLeYWIBEsxMA9vjgbw3ilWkiormmtQsdNjIIBDEQTsukC0z7sNOXyLCL6Kfj/jbfegqTqp7Nv8A3iodPwtb1IwbbxHobyzOpwpUAXMyPzEKIibkdhgf/wCm8zVP3ypQqiQjUyBY2XRYTHLpN4+uK9fw9mq7+bU1o4MKDTkQDy9r9b4TQR78HcW8zIUqQv5A8r1kbm94M292AvFMxT89ddWmpV11IWhhF7j1MWwFyXDK1ClTT7n51TWWqOHKmCbAEMAx27gfXA7+yc0zlvIqAs5aCZgTPMS3QC5PzxL8NGbbbG9RpUOeZ4o/mVWdkKoQukyXgKCSOaAJY3jpgZTzRzJqCgtNHlWKSFt0CzubTc/HAjiXiEZghahRYMSFcMR0SSTAJuRb+QKpnC7MFGk6dHITLTO/rzabDtiixxSSoT5LfGfELuxQinymJ0gmVsSCZFzJtYzgt4eyObzitWpVKdOGKEMzCbAkgBTbYCTvq7YVanC69/wK1v8AlP8A+ONA4bmctkaAKCu8tGiNT3k6iNK6R0959MNxQbLvAfCDZWt5oqipKGVgxfrIBuNO0du+GbMSX1GlQLGBqZQxty3YpIgd+gwr+LgiVwAwQOoKotEXZAy7qLAkiZtYe/HzhebDyG0JERZL2HcrEfHGDPbai1f6noYscePJOhjqibtTo/UfQKMVayIoBK07nYGoD/3YpODPK6GeuoT8gTiSmtT8rD4McZJRdVGDRphGN7kmeFzSLVRVUGYN2dragvss0Rc4uZPgtau61805UAgqp9okQQI2Uem57dcC+G13PEaaRzBCqfHmkSR6i0Yec3w7MhNRLaRH59psCPxIiSDisPHk43dOtmXLkisjVaLvCvDVAJymqAwEgOQIubBQABLHbHrNeBslVUpUp1HVtwatXpcbMIv2wv0HdxPnhVECalRlBmAI9rc7D1xap8GqVNq1Bo3ipqPxmkexx6EV9ezI+9B/JeGsrQpJSp0itNJKrrqGNRJO7Xkkm+PLqlNwgUaWF9/UXkxG+BLeEGMktTE9IkfDkGK+Z8MeUPa1b+yoHzkYZptULRDl6qVfZhSCRpCqCPpfFLjOeWgoK3OoAkhY+HLfArieUemQlFqiu43LAEc1xK7CBilxTLZqiKZq1Gg7Q5aRa/vv2x5fkSyXxTSrsllk10GaXEHcgKVubHSn/ji9ka2ZQmKim0EMAB7+VFv7zhF/tKsrA+cYFyJi0DYC469Mc2fzGlS2ZdbKb1XWxjTO1zqHwwMOPJT5Sb/J/wDQnKQ0U8yNKg0qTaCSpZZI1XNyepv75xHxLJjyVqgsFYlX0sw0nUYiDIBFvQ+8YFGjmmNqsCL8539QP6+GLeS4bnWpFjULqQQV1kdxEEBd469NhjPijmctTv7HQySUiNaERDMfe7H9Tjqqk9WHudx+jYqB6lBilRSI3UkGJuLgkbeuL61AwkY23JG+kWftGAXhAgRzUj8ZBO/zvhDbKColF6ISWVNes+1UJiSxACiZt/hw9/afU08Lo+rUv+0/tjP1zRo5HKIpILGrVJJJszFFgbADSx9SxONmBexfmSk6Y/Zz7NqSJl0WotWoQS5adMHcoADaTN46XnGi+DuEjLUDTD6xq5TpAgQOWOgUyAO2Mk8NeKqzrTpuGYqI8xbnSI3FwINthI2mIxr/AIU//GS5NzciCYMGR3kHFZJN2T+KFvjXCh94q6WqItuVWIUWEwNhfC3xLMJRqeXUq5jUFUwuo2YBgZCnvHwOHXiP95VPqfphf8a5X8emVOkrSRT6xqI+k4hkyzivbv7B18gijx6gsc+YaDPNTcztY8otip4k4pl8zQNJQy6mXVFOoJCnVEw35gvTFlcvNtV/QDHo5M/xn/p/3GJRyeT/AKP5O5Q+Qt9mlF6S+WlJBl3ps+oC1RtUDWWAaYEQQRGx9rBjw5xBa/FK5FNV8rL01LAXY66wN+w7fXbAnw6TRpU6IYHQkMwkEzvHNyySTEnf0EEPDT6K2cqmLUwobQFJ0hvaIMMbbgL7saPUe1IZpdxKmeytOrJdQZkz1v6i+AnG/DqUKvltVKTGnVB1TtBMe6L7YZcumpkUdSB8yBi19pPlxl9Sozgtp1drSB8b/DGXHHlZo9WcaSYoJlaAEEqZ25mFhvbX/XriXg1OnRrJV1lys6RqAvt69JxH97Q9KMxsN/8Aux6UCRFNAx9DN/8AVh346lpoD8iatWEONeH1zZNWgihnX8SmHgkk3YowAJieZTfqCcL3DPDrO3/GMtC5Z1upCgEINR5VIhDFxAHfBLKZp0apo76mWXIX1hmOnbpAtgnnq+aqIiVaKskj+8pzcXBBYG83mRikYNasnHI4ql8keZ8O5qhXOYoo1fL6NPlI/OpRFpLy8pEBQSaZ1emPFTiRYP5NbnVSTSqBRUUhdRWGAZr2usn+PfGmZNV0gACQI/n9cCPGfDMvWy7efRp1NgutQSL9DuLA7Y0uaq2SXYkpXzAVWfN0lkCxogCeoBLyd/TEn45JBrqQQVIFEj0MEEj9cR5ygtRaiuJBF/f0I9Zvj0KtIQWRh25Eb/8AsYhhyOatlJx4vQu8Q8C+arwyljdKhYqV6iQKd19PlGO8G/Znmaeeo1MyqtQUiqKlN5BZWUorAgMO5tFt8NtHOKxIAqx+UCko+H97/LDDluLlVAFDMkA7hF/88XtkmxhrUVb2gD69fnvijV4Uv5WYfXEVHjO85fMgDvTF/k5/TBCpXVVDMQoMb+t4woDFfG2YYtSCFRurNPeCI7+6PlgdwOqNUEkHoL3PwI7R8cePFWaUwIV216gJssAiTsN7e/Arh+YUVNbA2kjteNwbHGfLG5JnoYZ1Bpj9UogqpDlf9Q+V6uKz0gDBeoY/hgj4HXGIcpVWooLTY7co/Snt8cXqYozv0/jX+Yxly45yeqNOLJBLbf7C4KxpcRyzyYJUSd7lk/QjGv5biKtTWkR+U+lgeWx9IkYx7xqApoVEEaCZOoHbSRt7j88aRkcuL1jAJEj1EG57WOClJcfypkpKE5S/dFWvmAlasAojlAXYCTTjbte2JMrwqll8w2ZpuQ7hw1hDaoZpm+6iJJgSBgFxPi+vzkouo8xCFckjSwUhTJ25oO2BhzOezIZVq5ZQRpN3DXsxAC2mJsTE23tqUrim9GZQSk0t7Gur4lBXWtUBGaEYEQZMAA7noLYl4dx2nVqgUyG0VKfMux16xE9xpv8A74RMl4dqNSqf8XTCU2KkgPIMQQJA3J/W8WwT8MeGkyoas9bzgYKBVZdJ7teD06dPhgwnT2DJBNaI6Tac269qjD6nFTxTxXzfLAbUrKwHoF0j4TJ+RxNxDl4jVH/Nb6g4BcX4gGMRpEEgDsDHzx52TG/Uuvj/AJMmfspZLJIHViSTNz3m1+9sOfBvJBCso7SCPS39dsJAzB6IzQJMWjsb/p6YJZGuSblvS5xZycVeRWI77YarUDrc6yys3stFgLcpERHT98HsrxNly1QBV5ZZdQkG99iNiRhVy+aOjzCtTypb8TS2nlJDc224PXE9TN1aNMLUjTVUArH92XCuOfUQ3RSCN9jymcsMefny6oWEZSlf0I89m2q1GqMACYnTMWAHUntiOnVKyRiMHHx2scbLs9EK/a9UP9m5X/Ok/Cm5wm+Jcv5dLKpA5KWiQZm+on5v3xofjbgdfOZSjRoqGIAZiWA02EH/ALsUOMeB8xnNLUknSFV1EJBCIGjUYK2iR1GNeB+whkWxE4BnmoLUdfbNlETexW3oJPwxvn2ZOx4dlS7FmdWqEkyed3f94wt8F8PZyjmKanJKKVGmBSrK9OdZCmoz8+oy2oC1onrIe+B0KiUKIqx5gprrgADVHNEW3nbFJCAeuNRc92b6kxhL+0nMf8awnZE/TDuFhZ7X+V8Zl9ouajOVWJ2Cj4hVn9cYPJi5NJDIj4bxQZdxV069IPKDcyI395xNxzxB95y9VWptS0GVOtjqLApEMq/xTadsBfNA1DcwYA6/ytiu6VGRBuWqKAovMsm31xXC5KFMZdmm8JdyGQ3QEFZYWUgTEc1iJhgLTGCFGkVytVz+f16FmH6HCl4WzzMpkzJ3mZW8H4i3x7YZanEabZQU0bUwCaoBgek7TqBtjPFP1G39DZkr00l9T54cqH7xSU7TPyBP7Yrfahml+9UlIkpTkG9tRYfoMWPDZC5hSdgp+sD98J/2h55n4hX0sAE0rtOyr+5OK4DNOrtlc5gWtv3j+eLuV4uotUIUfxQbe+MK615j8S5BiEPTe+PPmNUWFUuZuNrdY2xraFbiPozpp0lD0/NQiA4YnfaH9pQZIAI9Iwc4XT5qdOnX105hkb2gBCgCLECN7T2OEHwpxI0iqp5g0k6qZMxEyJEEmI9rpGG/I8ZyeXqU6tam1Co2pWOmxvIbSnLzQDKdbHEeDu0Jaeh91wZwJ8VcRtSpncksfgI/c4o1vGuSMBK2oMJkKxA/zWkGxtuIvgFxriitXkmVCAK3vk/ofphMraix4LZDxKvoRe7Nt3gbfNh8sD6+bBAZzp+UXsN8QcbrzURdwqgz6mSOnYgfDETEbFQQOh/XB8ZS+ug5aDHDeIBTe47m2HDgmdYmx7wPTpPrhE4bl9S81wevu3MXwU4ezLOhuX8wO0Hvft2IxtIGgs4Sk2kWVdh8sKHjPxEtOnTGvSGYk2mCBYR6yflgxVzRamZECwA6REkyQDuRYz78ZR47qCpXCggoqi/My6jfdAbwRhJU3oK+4s5qkxLMQTsSVHbZYM9Z2x8pzN5Fh8ZHyN+mH3L/AGb1wuuoWeqFgRYC83uAbk9OgxLl/BeaXWASoPRtIA9VLROIyVaf+w88qUrEzgyoKzU6i6r23EfG1sMGY4aGoVHpI/LdQoYzBG3U27euC+R8GVaVJlRKLVWO7Ohge+JHSwwf8OcHr0NXnqMwT7IVqSKnpBeT/wDeDHk3TWgc6917M+4ly5YFiJJv3FiL3nrg+vi6nlcsqVpaoKfKo2IgA8xt7Wr6YLfaFwOpmMszUqSUzShgutCzmQTZTHKB8b4yzxRQZfu2qDUVGbSP806T6gX+Bwiw8XRo9dtcvmv7jh4bzWXqjzXPtcop6SNMA/mDcxNt4G9sEPDdCh5/EqmYZqaUTS0OHKhg4JI7MQVXYTf1x6+znLZNqNFmqJrdSSr1ANLCzAJbYg33jFzjngWlWNaouap1Kzg8urSGmAonUQsAQIHbD44U3aFzT5RST2VeD5unWzuaXKv5lEU0ZdUiXYnWTIBJn0weyXCimXNJwFbmJeN5JggkdN7jv78Z14Xq/wBl5moS9OqSAjqeYdwUa3SDqiLxFsabwjxTks1Gs0wgB5Gg6jtJAEEATg5MfPrTJ48ijpmf8YrzmxVA9sI4+Kgn64V+MuTVpkEA3JaJgb/scavxDhWWzOZqVKVWj5SL7AfSwYLywsbTHob4QqPhWo9NqjgAASFJhrXIgH374l6MvUT+wjqWRX0C0zzpU0sFqIoLCwBJjrJt7hifJ+a7GoKbtqYzA9dhilm60agUNgIJOw2v6kWwb8EVk8vMLXM0mMKAWVlNpI0bAjSZ7j1OCoKfZq8zBGK9oMq+IJ4dRydLUCSTVINmLMzGfQKYjrJ7YF5/zFpUC7kgcoUkGIkqT1sNpwQ45wKnTYPTrGorFrMpDierN+ab39MU+L5164TzHBWmIWFAsInYCdhc/viz06Bjx3jtIN8KFTMLKCSANSncE7dLg4L0eAZg7qg97ftE4HeDaQXNFzUFKhTmAdR1EggBZE2JDEnawvh3fi2XBB8xRBn8/T/TGFWJMTJJJ6DGTLKQJGnTBOrc2i3aAcXEzDA2P1GKGQzmWqCadTWD1Gq/zAxMalH+NfriqxpEOVjFkM6TvJOCDPqB7xbCtlc5SX/3F+eKvG/HOTymkPU1sxjTTglbAgsCwgQfjhqAFcwmkFXiB7QBBMe7pIxi/j9Kr57NQilBVMEtGwj9sbPRzeSqjzRXWKoVzJAJ5VAnrsAI9+Mi8U5hErVXrJy16lUIwIYEauqn2bECffjPOPuVff8AsPFiwDW0+YBT0xc67QLYL8AyVVcwtRzTGhtbqGJIOkhekDmK/PFXgOYo1GfLKSksdJeNJEEnUSJHX0w0UeDDSF+/EKBAU+QTA6Tok2G89sFR7DaK/hxnp1Ap5RZZPQTzD0hQfjHfGicOza6ED0kYhFWSomALA/ywl56kRUmkyldB1DrIsNhcwTbB6jmFOzAe8EH4jpiUcclJ2i+ScXBU/wBCz4iz+XylM5gqUHs6QZ1EmyqDsbE7wAPTGRZrOpmatWsz6Fdy0EybmwPSYgYJ8apZziNVHRAcurE01YkLCkA6u7NewBIEj3zZjwqwrCKtKlTKj2U5gbW6ECSZ5heLY1YoKDujJkuSpMAU6vPoUNpBkA7+/wCc4PcJMVdM9LSe5v8AKMX6Pg5E0imabg+29Qvq9wKEAdwIxcqcBFNwVRSRsw/+V/pg7bDVI9ZrhQzCs/KhX2X03tff0t9MKvHclmqtNzVepWWgjMKiqNKAsSQx36C87DDLxOhmGpNTaulOiVjSFlpB1G+kSDFx2nAr7L30165cLVo6Lhrr7StMEQWAWb9e98NJoEUxZ4HSq0jQaojrSrytNiWCsTABtv137zth4NMNynUxIgTv/hExMSdvXFvivEU4g9BalM00FTzKYW4KpCiZ2nXNtwkRAxdGXpKQR5kx3XrMdMJwTG5NCfm3qec7FZUnbmBCzyiO8Rgs6EiQCf6mP9sMP3unTE8xjuR+wjEDcUpkk+SCe8gH9MCOOjnKzzkVWNLdLGxgnrB64Q/HtfTVTLAxRpqCY6EiwN7wIPx92HSnxFQTCQOxaenu7YWqnBalSlWzPkNUq1gaioJPlU2aFfTvqIuJmBFrnDvQsbkUeF+Kq+SQ0CVrUgTZpETvpM2B7H98euNZ5KnDsiKhYCkDTS9mEvzaYMGNKyR+W1jejwDw4+dqVFkotONTadifZEHrY29MVfEeWei75R6pdKZWDAgkLAItqAEsIJgfXA4nG+UzIHvjEdeoSaxOyqsfA9PngfkOJqzupkEE6bTM392L9NeSqTuw+OKoB5SsQjQrXUxZd4t+bviuzcqt/W2PWUqLoiRqFo9/+2PJMpHXf4jBWwAHg+bL1M7RdiTRqTJ6BtTKJ6gCIxl3F6zNWLmpdTZibyOttsPfHs0gq5kLUFOo9Kmj2aGIGxYKQITSQZHUdcJ+dpFqrEprdjP4Q1yOnsjEpq2mUiqWyHhvFFQDygVHsyxkmYkz06/A40HgvFlWhWYx5ir+H3LNyj/pEn5YymrQcKsqOnY7gEdf4SD7jhh4bmytJGqmQWBMGDpnv0MAx7xgxVAbO8Y16esBY1JyMwPtGSR8tp+HTAfg9OqXXy5kcxuBAHW/bBrxBmkqPrUKlJhK6F1TNhtF7E3vJxWPB6oyhzS6lRiFBMAkHqACeWSLk9RGOl7diwTl8BRMzVSuaoPtQJBkGFEgx3g264fuBcTSujm2tUdnX1JgR6aYGM74LApEBjrbmFwGAghomxsSPji7wviFMOxp1KdIFWVR5ku1p1MdWkCwsMNjcpseUUldgHxGz06jo1iCbH5g79jhr4JkRToLK6XZVZ53lgN+0Wwq5+v94zQ1HVzAP6qIn5rbD1nc2Kj1GH5gI/r6YEoKLaRzyzmvcwHxbLyh3gQTGFs5aU1Fp5tMRffv7owa4vxoKr0EplqrQdc2C3BXT3mDOCfgHhIOZyvnwxDvUK2g+WupZ/1QfhGBcemcnKtMsB2H4ZCU6QsNUAjbmnc4E5ivGsCopfSYuIN4NzYcs/TGi1zl1p5nVSpBqmoVBCrqm5ExY+vx6YRsx4LeodSU2qaxChSoCzsxEyizcTuNhiSnxYFA9cONWgtGoLa1v2hrgH1g4ZstnEqLqX4jse2B1DImgDkq5DNSEA9HSJR16i1o3BBxDkqHlM3NaYn+eLXexQxWrqi63MKFkn00g/tjGs3nDWrtUqTzPqYdh29wFvhjQ/GWeT7pCsCzaAACNwQ3Tpyx8cZlUrXIFsBhNpyaBEpICDFMQQNxJg4Rc1UhD96p+YXpgqxgkW9tY6x1/TF3g3ilVo5YMRVqwaWgWKhW5Wcm11JPfl9Zx3izh85cVKdUVdPLZIQAwIpmelvn8MPFxapoDsBeHAlJ/ONVGGkgkbiY3Xfb0w6eerQykEGIYdZ7HGaeeoAULqA9MGeDZ6u4C0aD1Slzpmw7k7D6YToI08f8T/d9IFIsTeWMAidgYvtfFjNcU87JVa/smrSf4NLBr2sB19MFuB+EXz2XRqv4I1QocKzbkM0SYgGBPU3tj7484NQymVppRjy4FLSxnmPKCf8ANufWT1x0W7C0W/8A1EmWy+Ro1qLELSpIrhCVLaVWZWIkzytHutcTxas9VqjoAYImkq8y9zvJvHznCzR8WigjUD+LT1pymS6qrqxk7NMRG8nfGu+FaGWA+8HRpNMaXMQQffv8b74dqxTJ08ZVFzYorTXyzUCEEHUdhq9CN4jph2q5gEiDglxzKZM1DmPJplurhV1bROoXHzwpHOaiRSus7kgmPWOvrhWghzieVVUBrSKaavMSSpcmdIBFwCAfgfUYTsrxIVqtSlk1Wjl6mkVERt41EgE9I6jvgf4uz1eoiiozGmwlINtJ2mP0n34A5NSFYrchZER1IHW1hicYy/qGbXwPPHM6Ur0vLBKIwRSse2d17XSPgW7YM1aoPXbCtwnNU1ySwYpqzMSx/wDcPILkyRDOb9dOPtbiyssF1kSTBH9bYtKXS+giCHF+IoikknSIFhMkkbYD5TxHSM69aW7A/ocCatZSQagLDckFdIJFlBO8A/pirXrUYkKB1A6W6crddpw0YprsDY28Uz6/c2qJBDnSJtYkz6+yCLYdOG5x6JDZhPK89FfUSNoEU/8AT29+Ms4ZxDLM+WTMahSpuusBiVN+Y+lt992xtOa4lSzFNijpVRngFSGEAdI2/wBzico/KGToGZ/OkryRMwSNgfX3YW6HAMqahq5oM0iELPZgSWLGBY6piTcE2gYl8U5WlQymYdUCnQdJNzLco363xktKqC34jMRFiLm1hv0i3ywlSDetDnl8/wARGkrVpyIiUBNu8KcGqXFeLWPnUPd5Vv0BxY4TwU2apTWehG/xO+Dn3T+pwbYBVo5jiupiKtFAb+wI+RBP1x7ccTb/APbUf5aS/uMNAy8b48VqYAJJgASSew3x1sAjjg1dq4Rqys7jUajwogcpk+g0wOs4Pv4RFMpVNcOgYKQuoEhyE3V9gzK3wnATiniCkXoVGouURiVJEa5UqCJHSZ+WDWQ+65kFkU6WSG31IwNhO41Bjf8AwDEpRbdpmnHlUY1JWLvi3h+VpsKVIN5zwoJqNpUEgc2om0dsLefyeYP4b6CqGzAwD0G8T8sOf9kUXoaWX8VXqgVdZ1e2ypIIgxAi+IMtQoHmAdQRIDNJFhN4F5nv7zho2lRPLNTlaVCtwOlV1rTI5C35tlnlL/Xbrh84rxTQjUhdCNJSTpgQBIBiwH6Y7h3DVZiy3sB8pPUT174HcSy16rdQwW/qCCfhGEzO6NnguMVO/sLHEMkTBpza09r9/Q/rhm8A0A1V1zdNqlPQW8tbBipBBaCLBdR9bTPWv4UynmuxaNpAIN9hMf1vhlfhFV3prRqCkzNBqgHkWDJsb9oHfDRejNnioz0FOJZLJ1qNZnyaU4WEdFCOCbLdAOpFzbGQrlK4d0NWrysVMM14JH8WNe4jwN6OXCioKus6ajy7MQpDIDqMi4NtrDAqhwG8nvN/3wytEW0L/wBn/A1fP0vPdioSoSQSGJVSRf6/6RvjQM/4XopWy1aiawVddOoASzsrLUgrpAIYFgDEW09r0OF8MIzFMC0yJHQFWB29Dtj1xPJy9VtdQNGiC5KgDZRJIF94iTJvjn9jkQD7vRJbUWJjT5okyWPKDs0AXK+s4CZ/jNVnZMkavlwEDBiS+iRqJ9RBjoMUPFHGMxmxlVVI8lIUBQNTwdcN1EaYFhgZXWpRqrQo1CSjaCyiy1JYOFi5v1gThK0MnZY8ScPr11pVWdnZE0OzRqEH56bmD64FZfw+Ssv3F/0w+Zyo6UaaikC8qajsDr3AYT/CVAlT798FvB/BaWYeqa4Xy0WwmJY7dtt/eRgxbqjpJJmacXzFPylpqAGoiKb6VBYQJUwBMDmBa89b4B5XLU9Bd6iyD/dw0kQYbUBpAm0TONC8f+F6WXytXMBx5jaAFCqIBIDCRuTM9NmxT+zTwmubp5p6hUINKIxEsHUaiROywVnvPzZXWxXV6AXCPJSizuo55AknVbT7JBECDvthioMlXhzos6EfaZIGrUSTtuf3xW8aUKeUqU6DAEimrWNpIIItAItInoR8e8O+JcxqYUqkU4PI6h1mYIAOwN9ow0Ze0DWxZzPCmhdAuRJkgRN7k26gYaOCNpRKKU7aR5jqsgnrqZdzIPXEHFshXrEPSSy+2KYbSoP5oZjabRPuxCmXqUvKpLJrVYEAE+0AUAg7EkQduu2BaemFJ9odM7xVvuWWy2WzEsWqPV0zIUXA77sDp3MYV+L5ysctTSq71IrBlLb2U2IPYEkdow48VTKZPI1EKnWQgNYXd6gvFzASNXKNhPXC7UzGWzOQbyeSvRs0zJV51MDEGBMCARpG4OAm1K/gNKhRz9SmyEmmvnVagYMJkIV27bwZiZGDdfTncrlaVLyaf3dNJplo8x2JLVRYySAszce7EeYZAAxBhVPsgbWNrG9rHpjWKHHOF16IyqikuW0hRrRlQAz7LMgGvrMi/WcOppO2LVmMV+EZmgC0BQAbq6j9xiDL5TSairqgsea0x3BjrHSN8X+L8Lp/eGp0M2M1RUrFQJPUcoJ5SRK8y2uMT2RjM27qcNKVsFAfNUKjMKS3jpNvefd64s8JyatrSooOmNzab2xORpIqTAckDrYDqNwCSIwX4ImiiagUO7sesSZ0qotNz19TgSezkVOAeHqL8tVgCLEDvaZYj4+4jF7jf2esgV8uKVTUygIw5jJ2EnSRAJPs2Bx8zHBwzKGEuSXesvK3QWO41HYGQFDdhinmctmKilQ7ulN3AAgbFkv0nTNh0J74blFro6mL7E6yrggpyw94iwEHaI2xX5uclR0G3QfD34uJQ02INptp6ycWfu6OoEkH3G+9rDCNhBecyzsqqq7CW5QLAbz2G+KtOoVYsjMpHVWKn5i+CvFqOhdXMdVhvf0/2wOq5NldKZnUwBIP+KT+mCmcS8U41m3BoVaz1FtZoN4BF41W9/TBTg/hdK9FageDJDXG47WNojENLKl6iCp7AtpWRvuZF8O3D0o0100lCjfSBHYSZ67YVs4daiEDSoWB78QtSPWB7sdjsA45qM4G+KERMpWNSQmmDAv7vibY+47HHGe8dzCVqYu+jy1KAx0HoJkG3aAMU/s5zVQZymlO4qSHB2KgFj13AGPuOwkOmUl8D2slTpsC7kW/xue/riKlk7iwjsDAPr1vj7jsMTGDL5YBRb6/7YT+NylSop3k26aheP8ApnHY7E8i0a/FepL7Fv7PeHeZVrbnQvoPzb/QYaOLVqWXp66r6BqCgkEiTsIUE7j3Y7HYaHRLyHeQ+cHzS1RUE6lJtuPZvN/Q4lr5bsTj7jsFkmDc9TOlhJBgwQYM9DI9cZbQz1WtXTzajuBUBhiSN4NiYkg747HYIBwr8TFDNZcmmWpqZmRYkEbbmCB2tj34E4BRqh81mdVqkLpZgS4uWOki09Dj7jsChkFPEkiq3l3BY+kAgN++PvBEYUqxmJZR1mwaf1GOx2Cd8lTxdS8/LVqYN2II/wBJWMXPs9yBoZBG0yzMzsmqJmF3uOkfAY7HYIDz9pXgWrmGpVqKQKf4dU6ln8p1kEiQCSkC/KNwZFOl4Qo5cEUqrLUKQGZZVup1IIgyejfPHY7GfPNxaSHgrQzcLrLQyakoC1ckOGMgBSVjbaZPxxnfHPHFVsw/kt5aUiFphFUQFjrEm82P0jHzHYvVrYt10C+OeKXzNFKJVAoEszLqJYGA4MDSbxA9ceKL00ppToFi7T5wYQbAwVIMaSDHff347HY5o5DR4D4SmZzdFahPlrLup/MF/LI6ExNtpxS4jxpTXroFhHcqvXQGJKxN7T39NsdjsCSR0SfI5CnT8rSSZcbzH8cx70H0t2k8SZcNT80pPOFL/sRPXbH3HYLZyWxK4jmmLtDEAnbthm8GZPWqkvC05OkAbtImT6THvOPmOwF0cxxyeQQl+ZiLA9CD7/dGA9TIUqQJJcDzao9o9KjAbX/+8djsEUHU+DBiS2r2mIEjYsxWT/lIxVqZZqTwGkj4fzx2OwTgjTCvGvnEzDAESNt/XqMfT4ZSu71yGDRYAiLWsCbe6e+Ox2OOKSZHTsJ95xbSVGqIm0jH3HY44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56" name="AutoShape 8" descr="data:image/jpeg;base64,/9j/4AAQSkZJRgABAQAAAQABAAD/2wCEAAkGBxMTEhMUExQVFhUXGSEbGBcYGBwfHxwgHyMcIB0dHSAdICggIh8lHCAeIjIhJSorLi4uICAzODMsNygtLiwBCgoKDg0OGxAQGy8kHyQsLCwsLCwsLCwsNCw0LywsLCwsLCwsLCwsLCwsLCwsLCwsLCwsLCwsLCwsLCwsLCwsLP/AABEIAJcBTgMBIgACEQEDEQH/xAAbAAACAwEBAQAAAAAAAAAAAAAFBgMEBwACAf/EAEMQAAIBAgQEAwUGAwYFBAMAAAECEQMhAAQSMQUiQVEGE2EycYGRoQcUI0KxwVLR8BUzYnKC4SRjkrLSFkPi8TREwv/EABkBAAMBAQEAAAAAAAAAAAAAAAECAwQABf/EAC8RAAICAgIBAwIFAgcAAAAAAAABAhEDIRIxBBMiQVFhFHGBkaFCwSMyUrHR4fD/2gAMAwEAAhEDEQA/AFujwEGNTEn+u5OPFLLoKasFH94FMibaj3t7NsHg95tvNtvcPTAaoIpZhf4Xt9B+s4UIRoU4Z4WAAuwtfUI+mPFasBucecoT5tdm1MpkgsdywSCATcghpjbAXiOYDsnltvK+49LYVMLVFnNcU0MoZWUMJEgTBPK0zsReADgVQ46ajRosvNytOwIFuWeYqYkbRIEnE2dqZrMHKo6LopEUlIgQruFGq8kSPa+uG3i/g3LUqIfLB6tUaVVWRiroxXmOkRrALmdoFxYElySBQLpZymdTQy0ahESSCqtMS14IFv3xPwfPZc5ioqIHOYfyl1BqoboQDBIU6mZjcgdYAGDHE8hlxw9MpSIXMIVNSoWSWAhnHtCdoAi0dJOA9Xw9TpgPQZ1YEsjPUpggaHt+EwgiZnclQPTEpcZdjxmkvge+H+HaQp16P3egwZp0KSwpEgQYYyDEGLXvgbn/APgXp+ZoqGoop06T0pA0lBqlqrNMEheU3mZvJXhWeKVcxVYrpqkMvUgAaeYbXWNvU4pccpPWzeVzFKqqNSBBsZYEmYGkj2SROKNq6ihX7mF8tn9DHRRphdoBCtKzJIUadukb/LBLJ5wVdY0inYgRfeYIJCzYTEfG+FRcy6DMVmNM00l9Ks4iYBmVjpPxOLWTatTq66pRKYKtTUsoaTTdXVrwQGZY6/LEI85XQzajos8O8PVcq7fjKQ2nWBSEkAMBeZkEki/fByk7iAAGAN9QZZk9CDpGlR1F49cLi5k03FUuHApkKNcydR1CNiBK37gY81c6umqoZqmsqdNN+YCXkLPLAPSeuKe+MbS/c5zxOXDlsvUsy1WowohgWKuQr0oCaF1WqDWRDjZQLi4OJKWcQAt5lKNRglGBBEEidEEgz333wByOYf7xXr1abqorEpFamAFKx0F7qmpZFm6kXm4bn69OrVXQDSY6gzgOFB1bKGB0nl26g74XnB1fxZnyyfL2/I0U807ALTRXFSk2mqCAos1zMOBYCQDci2FzO5LO+YxUVQJMBHIHw5hbE+b49lWSga1ZqdSnJ/DlSpMxylbowBUggi4NscPEmUBYlxDGRDMPpb5YP42fjyTxpO18lPwbzwqVr8iTw/kK1KoKtWURQVcF4s1gQAe598gRgy3FVYsCgIVuQ+YpJ7NzGQY74o1OL0HohaRDszhQJB1Gehn+KPmMTUstp5Xo6YNyV9q28ixjEM2TP5PvjUf/AH3KwxxxJQd6DlGmqryCQTJkg77gSd/diDjGRotTL+SlSog1oscxKbQVv1jtcYFDL0xTZBTMMQ9wY1cq8qgmBB29CYxBlMvqdTVSoiTpAL1IO0kAgQDKj4YCzNKpLf1DwTKYz1CrqVwPLiytTDWvAJa8iY3nA/ifhkLncuTSWpl9LNV1qSWY6tIMgkwSLyIAF7YE5bO5VsznqdUMqrmWCAtqZmWAACQQRqBqQRYKoNpnUM9RY6itZ107gCenYXvicMeaLtu9iRjHroS+C8HoU670kpurey3OzJEapVmuQPjihxnhOX82qqUc0GJl6qqoRvRYQ3EC5A9Dhm47QzRWg9AmrDayHhCqgEXmTJJ2AnBPgObf7sfMKh76QJBgR37E9OhGHg8znvSod0vuZ3leB06dKab1KQ1xpCNqLyVDQTp3HtAzB7xirxzwtmnr+S2Z83y9K62OkgvHKRr5pEXAsXkgxbWMvmgZBY/M/LCl9rORdaCVKMA6ucQOck0wpbuBBF+8G2NcYuO7FlNtUBqXCamYyYpVKq2YaCQxICWB1CdRJE7DeL7lOXKMzPTV11g1A2poXkMDRKgwRBJJnmETjXeG0qdPh9FmVQBABAIgbAWue0Yo5HhGSNWESnLoxZuadxAuZMk4MIqqiK1XZn+QyFWqFKIzap0hYuAYJj2rNYWjf0xDXzVM06tFn06oB/Kw0meXUpBuIthk8ScPHmsFuiaQxVoNMFyCkyTzaSZPSY9knAbJ8IpV85l1qolLK00Ziusst2OlZYSQTDGRsGGEeTi/cc+rQr5jiZYUgqOAqxzKd4F5+GPav1xU45nkbNVnyyeVQLkU1UEKAoAt0vGqOmrFzIU3ZGqVVikASrspAYgidJA5o66ZvA6xizlR0Ytuj75hxZyOcZHEDUDGpOjqCCVPoQPhv64qcNbzqbP5ZGhdTQekSY7wLwJO2HbheYpZRBTKinWdA5aoBqIYRYzdZBGnoZJ74llyqK6spixOT7oUM8ia6RpupYqfwixJSG2Bg73YA3iZ7n7kaZquKaCWJIiY2Enf0xW49W83MVdAZQQFlpiYgwANp773OJuG577pUNU6aouJB0+1CzcTYD64MW+Frsm0uRfzHCKyAlkhQQCdSwJIA6zuRtgcag7z6jB3ivG2qUHphAruCNZvAJJJG3NeAem/bCv5LKsDtbBg5Ne4Dr4F/M1Czu3cnEJnF1uG1R0B9xxGclUH5D9P54qA0knFA+3mV7qG+hb+WJXzgsN4nb+oxULc5adxHw2/bCBLFDMfhreCUG24kR9MLXBlDMyFzIGpIi5U3n/TJ+GGTh3D3qkLTBY+mw95wZ4N9m1VazVaq0wqu3KxnUpQEEKsmRUkQ0WnHVYU6EfPcVriogSCRpC6UBsrEmbE3dvph28PZrNDNVaNSs5FJW0qOUKYpjYATy1COacO1TwtSWotTTR81RCuFeVi4iBET7sWafAEJ1ApqiCW1A9LTHMLAX7Dtjqf0OpfUzzOZ+m+bB1hmO83UnUSoJi/br+2PLVdfmlwp6oCpAFyW0mO8W7nDQvAMq2bWn5Sal1MGBYHUpWSI9J6bxhgr+HqDIaekhSI5TB77xIPriL9y0yUsCQq0886+WafM7AhonaFK9e8jBfiVatTUMm0HUTcKI9bd98XMt4WoIy6TUEQAS5MbAb4l8Q8HOvLoAHokxWViOa66JHUatxh7pBWP4sUkzuo5pWAZSmojcMLNFuh9MFs+iBkiRqm+pusAHf6YI1vDuWVmcA01NPQUXSEAjoI7euPHCfD9GnRNJalSourVLFCQQbwVUC/XGRKcXo0OmgbX4MzDmqE6u47e6MeuEZFstXakrgqwOqQSTGr8skx7zE6cGfE+do5KjReqCyvUCSNxILdxvpj44ocR4hSpMWqEK2oiVljBBBFrkSQem2NPr5acX0yUPHh6in8lfjeZpivX1LqMKeU3EKNQkG03+OKccqvSDBiI59tURPWLxtgVTrU6dapVpVgoL1HCGnUJYtJGolCBufdgtwTPUTpp/eXkszLqVm5iSVlzTECw7dsZnBWerCfHuJSTMI/kefSomNepigIaIEGZnSbf748ZdcmhqO6UUUt+GWpgXlyAlh/h29MEOJeFKaUqeqrdq0lx/zGJCxG0xzE/DDJ/YNBsqKZAcqWabRq5lGqbgKxMDppHbFlGXejPk8iLehQ49VppUo0yGHmBC4p3bUBTM7yANO49MM3ifjDrXIQqVgGCJOwPvEzgJnvDrpRoNWqirXpMo84sqJoET13jlHvvfEvFcs1avUKVKJpQIIqJMgLY3B73OJ5IT9KSh2dcW7l9Czl+MM8WBBtYfDv0/bFmhxOm3ktWrtRYswRRGlifKMNNwZFoIEsd8CV4Kk0GV9dRH8wUlqLykW0m5mb/LAtfEIXUlZCXRWRQQtpCAMZ2ZSgggXE4zePHLFtZnf5gkouHtQxDhOSRczmabT5tXXVdWmTOwgCLHaSLnDB4dbWles1bzhVYuliBTUcvlrO4UzzCJnGY8N4qX0pmGZlel5brRCrqbzFZdIBi6jSRAmeuHTilfMHLAUiuVplXRz5bM4JYFDTRNlM3bpcx1xu01oyuHF2EMuw6nbqY+uC/DlpsJeCZ5S1veB8umEzhORzFREQ6RA01axgAusSdwzCLSB8cHfDSJl1rU2rNXIdodkIIDE8l9wD2kG2O6Wxm7KVby3KBKjaeYiDzMDpjdgREHv1xc+502NPnqSWiS94mN7ibYVsxWzEVDSKIVYCmnlyGUEglmNPkMGYANx64tcHzmaFaiagowDLFViTBsJWYn1Hri8UqV7sR/YIeIKqZZhSXWWPMNTE7yOhA3wOqeJWSqy+XsYDidUdgdxhT8ecUYZhkqqiVi40aJhqYm5E21E/Q7Rg793qVFc0F8wqdJ0MCQe28yPpjBOfpZOTjaZu8eOOa976GLL8Py9elrCQaklzJJiPzE2My3Tv3wrZPKq2YrBmXQAqAam5Wkkzp798HcnxOrTo1abLpApkSSLtBAXvN9sLz0tFOVQ6i4ZgOsD6YbM41r5RHHPjO18MNN4YoGnTPODUUnlMi5t7RPSPljzxLwl52X8gVayoogQgYSTuQpBHUAAwJJi+IqfGajmmiU1WjSTS7u3MCo30j2YMWeCd9r4IcL4t5ZdWYsHsskxJkzI6RbftiNShFMOTLKdpvQiJwWpk6lSn5vsmAAYULCsWZd5kjftgZxDxCatALVprVqaStKsWYMtMtKlujHt6Ad76D4g4O1XM/eFamiItQeZUePMZiCqIpIBANjcTa5kYRuP8EYVqWopDU5ZqcAmpJVgVNxGkgKLCB3xv1OEOa2t39yabeoi5TrsuzEfHFhOIT7Sqw9RgzwjI0qFUVKo84AAohHKT3cz+U/l679L+/G2WapU+9U6YWk6qG0gQriZ1RsPZGowDgeuvU41+pKUJR7QPTiKFQpkAGRbvvff4YkAVvZIPxwFKneDHfpbfHnF6FC75U+uIxl574vcJp02o1SayrUVJAcwJPs3aALwLb+s2L+HuHKVL1nyz9AFdqkHcyEOkH/UT6DrnyeRCCbl8FVhk6rdg+hlWc6VBJ7DB7h3hgWasZ/wL+5/YYP5bKpTXSiAD0H64jztEv+Gp06gdTACVUAkwN5aNI95PTFGyaJ8iicq09IAMALED5YKfe/a0UqtQgkeYwVFJuepEgWBIF5thM8FsDQWpl6TGmahV6mpQU0jlYix0n5j5HBs8TMU1NTTpDgpHt9VJO4gdJg3w0GxuKpsv1eOUyjaWAZTpYiSQRvIiMfcrxSmVBcjUbBgG3Mx3gb74Qnzi0XrVRUqpLEMdKQdUMNEzIAMG3fBPh/EvNKVULmmeoAAJEh4IJIMsJBA233w7m6oTirss8Q4qaXGEH+JhHcMJxoVKsGAYXBGMf8cVdHFqLd6lI/8AVAxoXBM5B0E2P07fPGXEqRWavYcqPE47ipUrTLNpC1FM/wA/eRGB3iPiBy+XqVFUM4EIpMamOw/U/DAR8z97yVGpmCuqnVWoy05ALJqKhZJJ5io9b4pJpPYiVhbilJ2YD8hB2LKZjYkMBG9iDOKeXDUQNIMGeVm1X5dtLQPXvOGVqM/HA6jliWHRd1EnrvM4Rwjy5Vs5WEuM16aZZKtUIQmlucSAYIt6wSPicZZxXNlUDrYsQdhPN6x64e/tKy3m8MqrLrBpmU3EOsn4CfhjI6mbzFZSDRdaYAKOVIBAJAOo2M6T13BxoxyUYsSUXKcfpey/R4m5JkgEXM6R2/ecHPC/ECayUwDqqEBidoXUREdbnC9wXgYzrhF1BTYuSQVMAhjuLAG09u+HDOeFfulfLPTcvTLBdf5g0Egnp0JHug4hc27uzd/hRuLVa7IqXFnNKorktrr0qawFENU1iZsYkDrPa+DH2ecKzNLLZqrm9QqV+YamOoDmjUD7JkzF/XtheyKShYkSmbov0uQXix/xEG3TDvk/EuWzNWvQpVQzqOddLWvBgkaTBIBgmJxXK9sz1sCeNqr+UkOwMG2o3koseu+KfD+Plp80mkS0ABt/mcWvtFimtObgEGY/x09sLNKiK6qQxgN1AxPFOSjQciV2MlHiNQ1gulhLkB59GM7dhgX9oYZKdN3dmLsIVjOmFvBj3depx9+/U3amuo+3MkRFm6+8i+KH2iVW0ZZWcPJqOpH8LNKgnrAP6YTLN1V3Z2Ne5AvwtXBzVA7w4aP8oLfth34nxFWpBSANVQDcHoSAAdrjGdeG2IzAYfkSo3ypuP1OC/Ec6GFNWpP7YKhmZZ9eki/W2HwxrG5D5lbDYRgadOlVFMAmVCANTJk6mg3DteIg9saGaGmiCx1vChmvdrLqAJgSb2xkvDuIqcxTSk8lqg1hwQTJuwNhNthIHbGg1PFuXOZbIkVFrLBBIAVoh7EGfZk3EWOLZeKxmWCly2jPeLcZBzVfTUUL5lQ3AtpL/qF+bY+0uJsbLUoGx6D0HUdd/nhQNNq1UhblmJgmOs9ffj7lrMADcG/vB7/DGRTko9sjPHG7r+TSc7latdFOZOWMMIbylZgoEtpaxDGYkbRidM5TqAtTXSPMYH1KwswNuoj0wOzlaoMs/lrqcRAPU6ksYGxH6Yo1c8MlRpioDuxMXuzOxva1+uIyyPJC/no0+K41oecpTDq2vU+mkpAk+0zFkg+mkfDFyrmcwFlsjRiO6mf3+mKvhTMLVpVagJ0N5arIgwEVtj314JcVbzEKzGqRuxibWBaNicavFxOUejsk1yoHVA9Uan4ajAxLhgrQt9/agEC3uxPWzzCnUNTL+WEChNbatRJjsDa3zxf4OgTLIgLGdRLEj8zRJ+cjpbCh4xyedqKtLh8VAol25VUkljuTpm42M4byMaceK7Djf1LL1iTCBQIHtM+/W4IEdNse6GQarqpmnQYsJkliQRsVLTBE7jATNZ3yq4y9QMlRl1LMQ3cggmRMj4HBvgdbnILBRAkkwdwTfbYY5Y41sHJro9cI8FmhUR3GtV5dLspEERJEXNsT+JOB5VaRYUlUkgWFj8NtvTDDx3MxTXSdzII9B/vhE8Scdd0WmYmbHvNh+uMPkup+0vC2rZBnvC+WXL0KpRIf8unYtLSIHbfCzU8KZcuPxnVT10yR9Bb0xpfiJoFGkhhVXoJ7KPoMK+Y40lTUlKrTcodLAC4O1/df44aEcvHmpGed8tALiHgujpVKOfolSZbzEdGJ2GwIgAmBbc4K1eHvlKSaKLtTMaWVWYMCJmU774J+G/FPD0ptSq1h5qsVl1ImSQNLG0COvfHUvE5JPlF1PbaB+m/6YaeF56WR/sW8fPLE3SL8YXPF5zC6HoEACnUVwRJIbQLCDP6jfvgplOLUajlKdRXZRJ0mQNh7Q5T8CcU+I5U1D5FVlYhxVgaQQjK0KCzjmGqdQHp6nS8kcfukTjjlN1E+fZ5ToeR5OZzdJQxIFFKhDEapEwR/CCLFonacd4wzmXy7acuzB9RJ0r7SFdI5jf8A6e3zVj4FrltX3nmkNOhTcbH+974N8W4DVr01R3iom1TQLi0gjX1HY4nPysL6l/DNOLx8kXco/wAoTlyb5lyzKVpyZqdz2Gr1N+2NE8P8Op0adDL0ayvUVZqVdA08xHLJNoPv2xSyfBmWilJ3VtMiQqgEdBGs7bYs0+FsqVSWFIVEKIwIksw0gJBu07R1646Hk47SUhM2KbttULefz9LNZ6vUIDLSQeWDESv5j1jV07R3jBzMu1bKVKvmmlUZDoZdUgoRKiASu8R2MRGJvs74PTRM8zspQsKVNtldBzSZECZURJgqRgT42zC+RVCaUQOBKCRzSBFxJ6T636SZpxya2icdxJ/DPCa3EckKGYrvTXL12LVGDFnDKfLCl94cnfpAw0+GuE0Mkxou9N6THUjVOVpHtBjOnsQwgmYi2APhbgbHgpFFtJqs7lwRuDpVRcc5VIjYTc4pcE4BmfIWoKpBVyxLlrAlOgB5X0sCDtIO+LyS6EVmrpxXK7efRkdqq4VfFmezNKrlVoOVDQukAHUTcEkjaOlticRNRQk8ygf6vX/D7sWPPJrioaqMIAiDI79Ljf8Ao4nkrVMMfuNedqJoKg61azQZABMNMXiJxlWR8eLVzDUhTU0XqgUwNlQIAljYEQLDqzYdcpnI1yykW0AE3hmNzptbT9cKGZ8ECrmPNy2XpoA0nTXZVBPXQKRXqbagMVhKPHTFadjLwWlSoZdqOVLO7uSx3VCQuoA9dIgW6jF6m6QVNRYRgWJOx3g+8SMIK5d6bgCoVMHUUn8RQxUn05qcSDt6HHZLJ6EIZyXkmwtsAsk323t2xN5lFpIfg5JthDwrTfTVXMUqoV6nmAllBADEiBczfaOmGbgHg/I0cwczSqvrbVOqohHMQWtpG5A64WVzTd8fcrmGGqYufXvN7Y7nBvbOqRc+2bMjRSVaigspgi+z02v8owteGOG1KdKlzrUFQl1J5oEAwCOnoe+KXiHhFQ5V6jMp0nck3ZyNKiRFiTe2+A3BuImgB+IzbCIiItp0ixPST6e/Bi4v/KdTH6hwGoObXoAQnWQBoMHmvYFfava2F7h3C8zmVjMvUEIXyxNMEOhJGmdQ0iVUibw04bctnsg1ClUr5qnpeNdI3ki5RghLCGgG3SOuPXEqTZwrmMufwaYZXnVJJ8sq5WNgqne8sZwHjj0dzfYL4f4SFPW7M7Jp0nk0k6o2u0REE39rpg3wjIJlnavRJZKaqx1AAiS5ZRYTED6YE8Ny2YRn1NTZC0gS0gGTHs+s4vcQzGaCRlzSJY8wq6oIgi2m8zh+CUaEcm3bBaZah9682rU8mgUNRHCAnU6rY7z7TfEYL8VyOW+8PmNINeihYupK6uXywHFx16AbxgPnuFVquTNIimK2gLqUtEiCJMbAixicXuP5immVzVXlSs+WZalQW1MBCX7l4jrJjHKKqmFzd7EmmKvtLTqeWOVX8uDUGrTqUi5tzSLYo8Kp+c5qIlRqavDaVHvRTG07E7xOHmv45q5j7vopCumlS9NASUa6k2nSN7sI2GPvCM3VqZJKCZbyzTnSKYBNREsCwLAyGmTe8mMdwUewXZ3GcuPuNREWq7lNKBCCZm256bkHoT6Ygy/FMmzLTr03eoOQUgwCEBdOkkn2tzJ6jAyhma3mCSFMnd0hT7KyCwFp1H3euJPFHB6KVKOYy1YVa61AapNVAKmkXeFPLqIiP8Rk4l6UIvX5jxjJf00NnFeL1VRjTBSQGIRS4UgaV1QDCwoBP1x3hbiWbzRrF6YRKZAVlg6jfofQAz6jGVZWnnafnCmSqVSdSiskEGTB5wDBPXtg3wUZ1K6qtSoURT7FRecgaiFCsWM3sB22xaOWMF2LLBN7r+DRftBq+Xw7y01ea6qikGDClSxJ7d/fhd+zjM1KGTenykiqSNJmCwg2F+i+6+BPG+JmtSLeYWIBEsxMA9vjgbw3ilWkiormmtQsdNjIIBDEQTsukC0z7sNOXyLCL6Kfj/jbfegqTqp7Nv8A3iodPwtb1IwbbxHobyzOpwpUAXMyPzEKIibkdhgf/wCm8zVP3ypQqiQjUyBY2XRYTHLpN4+uK9fw9mq7+bU1o4MKDTkQDy9r9b4TQR78HcW8zIUqQv5A8r1kbm94M292AvFMxT89ddWmpV11IWhhF7j1MWwFyXDK1ClTT7n51TWWqOHKmCbAEMAx27gfXA7+yc0zlvIqAs5aCZgTPMS3QC5PzxL8NGbbbG9RpUOeZ4o/mVWdkKoQukyXgKCSOaAJY3jpgZTzRzJqCgtNHlWKSFt0CzubTc/HAjiXiEZghahRYMSFcMR0SSTAJuRb+QKpnC7MFGk6dHITLTO/rzabDtiixxSSoT5LfGfELuxQinymJ0gmVsSCZFzJtYzgt4eyObzitWpVKdOGKEMzCbAkgBTbYCTvq7YVanC69/wK1v8AlP8A+ONA4bmctkaAKCu8tGiNT3k6iNK6R0959MNxQbLvAfCDZWt5oqipKGVgxfrIBuNO0du+GbMSX1GlQLGBqZQxty3YpIgd+gwr+LgiVwAwQOoKotEXZAy7qLAkiZtYe/HzhebDyG0JERZL2HcrEfHGDPbai1f6noYscePJOhjqibtTo/UfQKMVayIoBK07nYGoD/3YpODPK6GeuoT8gTiSmtT8rD4McZJRdVGDRphGN7kmeFzSLVRVUGYN2dragvss0Rc4uZPgtau61805UAgqp9okQQI2Uem57dcC+G13PEaaRzBCqfHmkSR6i0Yec3w7MhNRLaRH59psCPxIiSDisPHk43dOtmXLkisjVaLvCvDVAJymqAwEgOQIubBQABLHbHrNeBslVUpUp1HVtwatXpcbMIv2wv0HdxPnhVECalRlBmAI9rc7D1xap8GqVNq1Bo3ipqPxmkexx6EV9ezI+9B/JeGsrQpJSp0itNJKrrqGNRJO7Xkkm+PLqlNwgUaWF9/UXkxG+BLeEGMktTE9IkfDkGK+Z8MeUPa1b+yoHzkYZptULRDl6qVfZhSCRpCqCPpfFLjOeWgoK3OoAkhY+HLfArieUemQlFqiu43LAEc1xK7CBilxTLZqiKZq1Gg7Q5aRa/vv2x5fkSyXxTSrsllk10GaXEHcgKVubHSn/ji9ka2ZQmKim0EMAB7+VFv7zhF/tKsrA+cYFyJi0DYC469Mc2fzGlS2ZdbKb1XWxjTO1zqHwwMOPJT5Sb/J/wDQnKQ0U8yNKg0qTaCSpZZI1XNyepv75xHxLJjyVqgsFYlX0sw0nUYiDIBFvQ+8YFGjmmNqsCL8539QP6+GLeS4bnWpFjULqQQV1kdxEEBd469NhjPijmctTv7HQySUiNaERDMfe7H9Tjqqk9WHudx+jYqB6lBilRSI3UkGJuLgkbeuL61AwkY23JG+kWftGAXhAgRzUj8ZBO/zvhDbKColF6ISWVNes+1UJiSxACiZt/hw9/afU08Lo+rUv+0/tjP1zRo5HKIpILGrVJJJszFFgbADSx9SxONmBexfmSk6Y/Zz7NqSJl0WotWoQS5adMHcoADaTN46XnGi+DuEjLUDTD6xq5TpAgQOWOgUyAO2Mk8NeKqzrTpuGYqI8xbnSI3FwINthI2mIxr/AIU//GS5NzciCYMGR3kHFZJN2T+KFvjXCh94q6WqItuVWIUWEwNhfC3xLMJRqeXUq5jUFUwuo2YBgZCnvHwOHXiP95VPqfphf8a5X8emVOkrSRT6xqI+k4hkyzivbv7B18gijx6gsc+YaDPNTcztY8otip4k4pl8zQNJQy6mXVFOoJCnVEw35gvTFlcvNtV/QDHo5M/xn/p/3GJRyeT/AKP5O5Q+Qt9mlF6S+WlJBl3ps+oC1RtUDWWAaYEQQRGx9rBjw5xBa/FK5FNV8rL01LAXY66wN+w7fXbAnw6TRpU6IYHQkMwkEzvHNyySTEnf0EEPDT6K2cqmLUwobQFJ0hvaIMMbbgL7saPUe1IZpdxKmeytOrJdQZkz1v6i+AnG/DqUKvltVKTGnVB1TtBMe6L7YZcumpkUdSB8yBi19pPlxl9Sozgtp1drSB8b/DGXHHlZo9WcaSYoJlaAEEqZ25mFhvbX/XriXg1OnRrJV1lys6RqAvt69JxH97Q9KMxsN/8Aux6UCRFNAx9DN/8AVh346lpoD8iatWEONeH1zZNWgihnX8SmHgkk3YowAJieZTfqCcL3DPDrO3/GMtC5Z1upCgEINR5VIhDFxAHfBLKZp0apo76mWXIX1hmOnbpAtgnnq+aqIiVaKskj+8pzcXBBYG83mRikYNasnHI4ql8keZ8O5qhXOYoo1fL6NPlI/OpRFpLy8pEBQSaZ1emPFTiRYP5NbnVSTSqBRUUhdRWGAZr2usn+PfGmZNV0gACQI/n9cCPGfDMvWy7efRp1NgutQSL9DuLA7Y0uaq2SXYkpXzAVWfN0lkCxogCeoBLyd/TEn45JBrqQQVIFEj0MEEj9cR5ygtRaiuJBF/f0I9Zvj0KtIQWRh25Eb/8AsYhhyOatlJx4vQu8Q8C+arwyljdKhYqV6iQKd19PlGO8G/Znmaeeo1MyqtQUiqKlN5BZWUorAgMO5tFt8NtHOKxIAqx+UCko+H97/LDDluLlVAFDMkA7hF/88XtkmxhrUVb2gD69fnvijV4Uv5WYfXEVHjO85fMgDvTF/k5/TBCpXVVDMQoMb+t4woDFfG2YYtSCFRurNPeCI7+6PlgdwOqNUEkHoL3PwI7R8cePFWaUwIV216gJssAiTsN7e/Arh+YUVNbA2kjteNwbHGfLG5JnoYZ1Bpj9UogqpDlf9Q+V6uKz0gDBeoY/hgj4HXGIcpVWooLTY7co/Snt8cXqYozv0/jX+Yxly45yeqNOLJBLbf7C4KxpcRyzyYJUSd7lk/QjGv5biKtTWkR+U+lgeWx9IkYx7xqApoVEEaCZOoHbSRt7j88aRkcuL1jAJEj1EG57WOClJcfypkpKE5S/dFWvmAlasAojlAXYCTTjbte2JMrwqll8w2ZpuQ7hw1hDaoZpm+6iJJgSBgFxPi+vzkouo8xCFckjSwUhTJ25oO2BhzOezIZVq5ZQRpN3DXsxAC2mJsTE23tqUrim9GZQSk0t7Gur4lBXWtUBGaEYEQZMAA7noLYl4dx2nVqgUyG0VKfMux16xE9xpv8A74RMl4dqNSqf8XTCU2KkgPIMQQJA3J/W8WwT8MeGkyoas9bzgYKBVZdJ7teD06dPhgwnT2DJBNaI6Tac269qjD6nFTxTxXzfLAbUrKwHoF0j4TJ+RxNxDl4jVH/Nb6g4BcX4gGMRpEEgDsDHzx52TG/Uuvj/AJMmfspZLJIHViSTNz3m1+9sOfBvJBCso7SCPS39dsJAzB6IzQJMWjsb/p6YJZGuSblvS5xZycVeRWI77YarUDrc6yys3stFgLcpERHT98HsrxNly1QBV5ZZdQkG99iNiRhVy+aOjzCtTypb8TS2nlJDc224PXE9TN1aNMLUjTVUArH92XCuOfUQ3RSCN9jymcsMefny6oWEZSlf0I89m2q1GqMACYnTMWAHUntiOnVKyRiMHHx2scbLs9EK/a9UP9m5X/Ok/Cm5wm+Jcv5dLKpA5KWiQZm+on5v3xofjbgdfOZSjRoqGIAZiWA02EH/ALsUOMeB8xnNLUknSFV1EJBCIGjUYK2iR1GNeB+whkWxE4BnmoLUdfbNlETexW3oJPwxvn2ZOx4dlS7FmdWqEkyed3f94wt8F8PZyjmKanJKKVGmBSrK9OdZCmoz8+oy2oC1onrIe+B0KiUKIqx5gprrgADVHNEW3nbFJCAeuNRc92b6kxhL+0nMf8awnZE/TDuFhZ7X+V8Zl9ouajOVWJ2Cj4hVn9cYPJi5NJDIj4bxQZdxV069IPKDcyI395xNxzxB95y9VWptS0GVOtjqLApEMq/xTadsBfNA1DcwYA6/ytiu6VGRBuWqKAovMsm31xXC5KFMZdmm8JdyGQ3QEFZYWUgTEc1iJhgLTGCFGkVytVz+f16FmH6HCl4WzzMpkzJ3mZW8H4i3x7YZanEabZQU0bUwCaoBgek7TqBtjPFP1G39DZkr00l9T54cqH7xSU7TPyBP7Yrfahml+9UlIkpTkG9tRYfoMWPDZC5hSdgp+sD98J/2h55n4hX0sAE0rtOyr+5OK4DNOrtlc5gWtv3j+eLuV4uotUIUfxQbe+MK615j8S5BiEPTe+PPmNUWFUuZuNrdY2xraFbiPozpp0lD0/NQiA4YnfaH9pQZIAI9Iwc4XT5qdOnX105hkb2gBCgCLECN7T2OEHwpxI0iqp5g0k6qZMxEyJEEmI9rpGG/I8ZyeXqU6tam1Co2pWOmxvIbSnLzQDKdbHEeDu0Jaeh91wZwJ8VcRtSpncksfgI/c4o1vGuSMBK2oMJkKxA/zWkGxtuIvgFxriitXkmVCAK3vk/ofphMraix4LZDxKvoRe7Nt3gbfNh8sD6+bBAZzp+UXsN8QcbrzURdwqgz6mSOnYgfDETEbFQQOh/XB8ZS+ug5aDHDeIBTe47m2HDgmdYmx7wPTpPrhE4bl9S81wevu3MXwU4ezLOhuX8wO0Hvft2IxtIGgs4Sk2kWVdh8sKHjPxEtOnTGvSGYk2mCBYR6yflgxVzRamZECwA6REkyQDuRYz78ZR47qCpXCggoqi/My6jfdAbwRhJU3oK+4s5qkxLMQTsSVHbZYM9Z2x8pzN5Fh8ZHyN+mH3L/AGb1wuuoWeqFgRYC83uAbk9OgxLl/BeaXWASoPRtIA9VLROIyVaf+w88qUrEzgyoKzU6i6r23EfG1sMGY4aGoVHpI/LdQoYzBG3U27euC+R8GVaVJlRKLVWO7Ohge+JHSwwf8OcHr0NXnqMwT7IVqSKnpBeT/wDeDHk3TWgc6917M+4ly5YFiJJv3FiL3nrg+vi6nlcsqVpaoKfKo2IgA8xt7Wr6YLfaFwOpmMszUqSUzShgutCzmQTZTHKB8b4yzxRQZfu2qDUVGbSP806T6gX+Bwiw8XRo9dtcvmv7jh4bzWXqjzXPtcop6SNMA/mDcxNt4G9sEPDdCh5/EqmYZqaUTS0OHKhg4JI7MQVXYTf1x6+znLZNqNFmqJrdSSr1ANLCzAJbYg33jFzjngWlWNaouap1Kzg8urSGmAonUQsAQIHbD44U3aFzT5RST2VeD5unWzuaXKv5lEU0ZdUiXYnWTIBJn0weyXCimXNJwFbmJeN5JggkdN7jv78Z14Xq/wBl5moS9OqSAjqeYdwUa3SDqiLxFsabwjxTks1Gs0wgB5Gg6jtJAEEATg5MfPrTJ48ijpmf8YrzmxVA9sI4+Kgn64V+MuTVpkEA3JaJgb/scavxDhWWzOZqVKVWj5SL7AfSwYLywsbTHob4QqPhWo9NqjgAASFJhrXIgH374l6MvUT+wjqWRX0C0zzpU0sFqIoLCwBJjrJt7hifJ+a7GoKbtqYzA9dhilm60agUNgIJOw2v6kWwb8EVk8vMLXM0mMKAWVlNpI0bAjSZ7j1OCoKfZq8zBGK9oMq+IJ4dRydLUCSTVINmLMzGfQKYjrJ7YF5/zFpUC7kgcoUkGIkqT1sNpwQ45wKnTYPTrGorFrMpDierN+ab39MU+L5164TzHBWmIWFAsInYCdhc/viz06Bjx3jtIN8KFTMLKCSANSncE7dLg4L0eAZg7qg97ftE4HeDaQXNFzUFKhTmAdR1EggBZE2JDEnawvh3fi2XBB8xRBn8/T/TGFWJMTJJJ6DGTLKQJGnTBOrc2i3aAcXEzDA2P1GKGQzmWqCadTWD1Gq/zAxMalH+NfriqxpEOVjFkM6TvJOCDPqB7xbCtlc5SX/3F+eKvG/HOTymkPU1sxjTTglbAgsCwgQfjhqAFcwmkFXiB7QBBMe7pIxi/j9Kr57NQilBVMEtGwj9sbPRzeSqjzRXWKoVzJAJ5VAnrsAI9+Mi8U5hErVXrJy16lUIwIYEauqn2bECffjPOPuVff8AsPFiwDW0+YBT0xc67QLYL8AyVVcwtRzTGhtbqGJIOkhekDmK/PFXgOYo1GfLKSksdJeNJEEnUSJHX0w0UeDDSF+/EKBAU+QTA6Tok2G89sFR7DaK/hxnp1Ap5RZZPQTzD0hQfjHfGicOza6ED0kYhFWSomALA/ywl56kRUmkyldB1DrIsNhcwTbB6jmFOzAe8EH4jpiUcclJ2i+ScXBU/wBCz4iz+XylM5gqUHs6QZ1EmyqDsbE7wAPTGRZrOpmatWsz6Fdy0EybmwPSYgYJ8apZziNVHRAcurE01YkLCkA6u7NewBIEj3zZjwqwrCKtKlTKj2U5gbW6ECSZ5heLY1YoKDujJkuSpMAU6vPoUNpBkA7+/wCc4PcJMVdM9LSe5v8AKMX6Pg5E0imabg+29Qvq9wKEAdwIxcqcBFNwVRSRsw/+V/pg7bDVI9ZrhQzCs/KhX2X03tff0t9MKvHclmqtNzVepWWgjMKiqNKAsSQx36C87DDLxOhmGpNTaulOiVjSFlpB1G+kSDFx2nAr7L30165cLVo6Lhrr7StMEQWAWb9e98NJoEUxZ4HSq0jQaojrSrytNiWCsTABtv137zth4NMNynUxIgTv/hExMSdvXFvivEU4g9BalM00FTzKYW4KpCiZ2nXNtwkRAxdGXpKQR5kx3XrMdMJwTG5NCfm3qec7FZUnbmBCzyiO8Rgs6EiQCf6mP9sMP3unTE8xjuR+wjEDcUpkk+SCe8gH9MCOOjnKzzkVWNLdLGxgnrB64Q/HtfTVTLAxRpqCY6EiwN7wIPx92HSnxFQTCQOxaenu7YWqnBalSlWzPkNUq1gaioJPlU2aFfTvqIuJmBFrnDvQsbkUeF+Kq+SQ0CVrUgTZpETvpM2B7H98euNZ5KnDsiKhYCkDTS9mEvzaYMGNKyR+W1jejwDw4+dqVFkotONTadifZEHrY29MVfEeWei75R6pdKZWDAgkLAItqAEsIJgfXA4nG+UzIHvjEdeoSaxOyqsfA9PngfkOJqzupkEE6bTM392L9NeSqTuw+OKoB5SsQjQrXUxZd4t+bviuzcqt/W2PWUqLoiRqFo9/+2PJMpHXf4jBWwAHg+bL1M7RdiTRqTJ6BtTKJ6gCIxl3F6zNWLmpdTZibyOttsPfHs0gq5kLUFOo9Kmj2aGIGxYKQITSQZHUdcJ+dpFqrEprdjP4Q1yOnsjEpq2mUiqWyHhvFFQDygVHsyxkmYkz06/A40HgvFlWhWYx5ir+H3LNyj/pEn5YymrQcKsqOnY7gEdf4SD7jhh4bmytJGqmQWBMGDpnv0MAx7xgxVAbO8Y16esBY1JyMwPtGSR8tp+HTAfg9OqXXy5kcxuBAHW/bBrxBmkqPrUKlJhK6F1TNhtF7E3vJxWPB6oyhzS6lRiFBMAkHqACeWSLk9RGOl7diwTl8BRMzVSuaoPtQJBkGFEgx3g264fuBcTSujm2tUdnX1JgR6aYGM74LApEBjrbmFwGAghomxsSPji7wviFMOxp1KdIFWVR5ku1p1MdWkCwsMNjcpseUUldgHxGz06jo1iCbH5g79jhr4JkRToLK6XZVZ53lgN+0Wwq5+v94zQ1HVzAP6qIn5rbD1nc2Kj1GH5gI/r6YEoKLaRzyzmvcwHxbLyh3gQTGFs5aU1Fp5tMRffv7owa4vxoKr0EplqrQdc2C3BXT3mDOCfgHhIOZyvnwxDvUK2g+WupZ/1QfhGBcemcnKtMsB2H4ZCU6QsNUAjbmnc4E5ivGsCopfSYuIN4NzYcs/TGi1zl1p5nVSpBqmoVBCrqm5ExY+vx6YRsx4LeodSU2qaxChSoCzsxEyizcTuNhiSnxYFA9cONWgtGoLa1v2hrgH1g4ZstnEqLqX4jse2B1DImgDkq5DNSEA9HSJR16i1o3BBxDkqHlM3NaYn+eLXexQxWrqi63MKFkn00g/tjGs3nDWrtUqTzPqYdh29wFvhjQ/GWeT7pCsCzaAACNwQ3Tpyx8cZlUrXIFsBhNpyaBEpICDFMQQNxJg4Rc1UhD96p+YXpgqxgkW9tY6x1/TF3g3ilVo5YMRVqwaWgWKhW5Wcm11JPfl9Zx3izh85cVKdUVdPLZIQAwIpmelvn8MPFxapoDsBeHAlJ/ONVGGkgkbiY3Xfb0w6eerQykEGIYdZ7HGaeeoAULqA9MGeDZ6u4C0aD1Slzpmw7k7D6YToI08f8T/d9IFIsTeWMAidgYvtfFjNcU87JVa/smrSf4NLBr2sB19MFuB+EXz2XRqv4I1QocKzbkM0SYgGBPU3tj7484NQymVppRjy4FLSxnmPKCf8ANufWT1x0W7C0W/8A1EmWy+Ro1qLELSpIrhCVLaVWZWIkzytHutcTxas9VqjoAYImkq8y9zvJvHznCzR8WigjUD+LT1pymS6qrqxk7NMRG8nfGu+FaGWA+8HRpNMaXMQQffv8b74dqxTJ08ZVFzYorTXyzUCEEHUdhq9CN4jph2q5gEiDglxzKZM1DmPJplurhV1bROoXHzwpHOaiRSus7kgmPWOvrhWghzieVVUBrSKaavMSSpcmdIBFwCAfgfUYTsrxIVqtSlk1Wjl6mkVERt41EgE9I6jvgf4uz1eoiiozGmwlINtJ2mP0n34A5NSFYrchZER1IHW1hicYy/qGbXwPPHM6Ur0vLBKIwRSse2d17XSPgW7YM1aoPXbCtwnNU1ySwYpqzMSx/wDcPILkyRDOb9dOPtbiyssF1kSTBH9bYtKXS+giCHF+IoikknSIFhMkkbYD5TxHSM69aW7A/ocCatZSQagLDckFdIJFlBO8A/pirXrUYkKB1A6W6crddpw0YprsDY28Uz6/c2qJBDnSJtYkz6+yCLYdOG5x6JDZhPK89FfUSNoEU/8AT29+Ms4ZxDLM+WTMahSpuusBiVN+Y+lt992xtOa4lSzFNijpVRngFSGEAdI2/wBzico/KGToGZ/OkryRMwSNgfX3YW6HAMqahq5oM0iELPZgSWLGBY6piTcE2gYl8U5WlQymYdUCnQdJNzLco363xktKqC34jMRFiLm1hv0i3ywlSDetDnl8/wARGkrVpyIiUBNu8KcGqXFeLWPnUPd5Vv0BxY4TwU2apTWehG/xO+Dn3T+pwbYBVo5jiupiKtFAb+wI+RBP1x7ccTb/APbUf5aS/uMNAy8b48VqYAJJgASSew3x1sAjjg1dq4Rqys7jUajwogcpk+g0wOs4Pv4RFMpVNcOgYKQuoEhyE3V9gzK3wnATiniCkXoVGouURiVJEa5UqCJHSZ+WDWQ+65kFkU6WSG31IwNhO41Bjf8AwDEpRbdpmnHlUY1JWLvi3h+VpsKVIN5zwoJqNpUEgc2om0dsLefyeYP4b6CqGzAwD0G8T8sOf9kUXoaWX8VXqgVdZ1e2ypIIgxAi+IMtQoHmAdQRIDNJFhN4F5nv7zho2lRPLNTlaVCtwOlV1rTI5C35tlnlL/Xbrh84rxTQjUhdCNJSTpgQBIBiwH6Y7h3DVZiy3sB8pPUT174HcSy16rdQwW/qCCfhGEzO6NnguMVO/sLHEMkTBpza09r9/Q/rhm8A0A1V1zdNqlPQW8tbBipBBaCLBdR9bTPWv4UynmuxaNpAIN9hMf1vhlfhFV3prRqCkzNBqgHkWDJsb9oHfDRejNnioz0FOJZLJ1qNZnyaU4WEdFCOCbLdAOpFzbGQrlK4d0NWrysVMM14JH8WNe4jwN6OXCioKus6ajy7MQpDIDqMi4NtrDAqhwG8nvN/3wytEW0L/wBn/A1fP0vPdioSoSQSGJVSRf6/6RvjQM/4XopWy1aiawVddOoASzsrLUgrpAIYFgDEW09r0OF8MIzFMC0yJHQFWB29Dtj1xPJy9VtdQNGiC5KgDZRJIF94iTJvjn9jkQD7vRJbUWJjT5okyWPKDs0AXK+s4CZ/jNVnZMkavlwEDBiS+iRqJ9RBjoMUPFHGMxmxlVVI8lIUBQNTwdcN1EaYFhgZXWpRqrQo1CSjaCyiy1JYOFi5v1gThK0MnZY8ScPr11pVWdnZE0OzRqEH56bmD64FZfw+Ssv3F/0w+Zyo6UaaikC8qajsDr3AYT/CVAlT798FvB/BaWYeqa4Xy0WwmJY7dtt/eRgxbqjpJJmacXzFPylpqAGoiKb6VBYQJUwBMDmBa89b4B5XLU9Bd6iyD/dw0kQYbUBpAm0TONC8f+F6WXytXMBx5jaAFCqIBIDCRuTM9NmxT+zTwmubp5p6hUINKIxEsHUaiROywVnvPzZXWxXV6AXCPJSizuo55AknVbT7JBECDvthioMlXhzos6EfaZIGrUSTtuf3xW8aUKeUqU6DAEimrWNpIIItAItInoR8e8O+JcxqYUqkU4PI6h1mYIAOwN9ow0Ze0DWxZzPCmhdAuRJkgRN7k26gYaOCNpRKKU7aR5jqsgnrqZdzIPXEHFshXrEPSSy+2KYbSoP5oZjabRPuxCmXqUvKpLJrVYEAE+0AUAg7EkQduu2BaemFJ9odM7xVvuWWy2WzEsWqPV0zIUXA77sDp3MYV+L5ysctTSq71IrBlLb2U2IPYEkdow48VTKZPI1EKnWQgNYXd6gvFzASNXKNhPXC7UzGWzOQbyeSvRs0zJV51MDEGBMCARpG4OAm1K/gNKhRz9SmyEmmvnVagYMJkIV27bwZiZGDdfTncrlaVLyaf3dNJplo8x2JLVRYySAszce7EeYZAAxBhVPsgbWNrG9rHpjWKHHOF16IyqikuW0hRrRlQAz7LMgGvrMi/WcOppO2LVmMV+EZmgC0BQAbq6j9xiDL5TSairqgsea0x3BjrHSN8X+L8Lp/eGp0M2M1RUrFQJPUcoJ5SRK8y2uMT2RjM27qcNKVsFAfNUKjMKS3jpNvefd64s8JyatrSooOmNzab2xORpIqTAckDrYDqNwCSIwX4ImiiagUO7sesSZ0qotNz19TgSezkVOAeHqL8tVgCLEDvaZYj4+4jF7jf2esgV8uKVTUygIw5jJ2EnSRAJPs2Bx8zHBwzKGEuSXesvK3QWO41HYGQFDdhinmctmKilQ7ulN3AAgbFkv0nTNh0J74blFro6mL7E6yrggpyw94iwEHaI2xX5uclR0G3QfD34uJQ02INptp6ycWfu6OoEkH3G+9rDCNhBecyzsqqq7CW5QLAbz2G+KtOoVYsjMpHVWKn5i+CvFqOhdXMdVhvf0/2wOq5NldKZnUwBIP+KT+mCmcS8U41m3BoVaz1FtZoN4BF41W9/TBTg/hdK9FageDJDXG47WNojENLKl6iCp7AtpWRvuZF8O3D0o0100lCjfSBHYSZ67YVs4daiEDSoWB78QtSPWB7sdjsA45qM4G+KERMpWNSQmmDAv7vibY+47HHGe8dzCVqYu+jy1KAx0HoJkG3aAMU/s5zVQZymlO4qSHB2KgFj13AGPuOwkOmUl8D2slTpsC7kW/xue/riKlk7iwjsDAPr1vj7jsMTGDL5YBRb6/7YT+NylSop3k26aheP8ApnHY7E8i0a/FepL7Fv7PeHeZVrbnQvoPzb/QYaOLVqWXp66r6BqCgkEiTsIUE7j3Y7HYaHRLyHeQ+cHzS1RUE6lJtuPZvN/Q4lr5bsTj7jsFkmDc9TOlhJBgwQYM9DI9cZbQz1WtXTzajuBUBhiSN4NiYkg747HYIBwr8TFDNZcmmWpqZmRYkEbbmCB2tj34E4BRqh81mdVqkLpZgS4uWOki09Dj7jsChkFPEkiq3l3BY+kAgN++PvBEYUqxmJZR1mwaf1GOx2Cd8lTxdS8/LVqYN2II/wBJWMXPs9yBoZBG0yzMzsmqJmF3uOkfAY7HYIDz9pXgWrmGpVqKQKf4dU6ln8p1kEiQCSkC/KNwZFOl4Qo5cEUqrLUKQGZZVup1IIgyejfPHY7GfPNxaSHgrQzcLrLQyakoC1ckOGMgBSVjbaZPxxnfHPHFVsw/kt5aUiFphFUQFjrEm82P0jHzHYvVrYt10C+OeKXzNFKJVAoEszLqJYGA4MDSbxA9ceKL00ppToFi7T5wYQbAwVIMaSDHff347HY5o5DR4D4SmZzdFahPlrLup/MF/LI6ExNtpxS4jxpTXroFhHcqvXQGJKxN7T39NsdjsCSR0SfI5CnT8rSSZcbzH8cx70H0t2k8SZcNT80pPOFL/sRPXbH3HYLZyWxK4jmmLtDEAnbthm8GZPWqkvC05OkAbtImT6THvOPmOwF0cxxyeQQl+ZiLA9CD7/dGA9TIUqQJJcDzao9o9KjAbX/+8djsEUHU+DBiS2r2mIEjYsxWT/lIxVqZZqTwGkj4fzx2OwTgjTCvGvnEzDAESNt/XqMfT4ZSu71yGDRYAiLWsCbe6e+Ox2OOKSZHTsJ95xbSVGqIm0jH3HY44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8" name="Picture 10" descr="http://jornadaonline.com/Fotos/T00_feria-provincial-educ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81037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</TotalTime>
  <Words>13</Words>
  <Application>Microsoft Office PowerPoint</Application>
  <PresentationFormat>Presentación en pantalla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Uso pedagógico de las TIC</vt:lpstr>
      <vt:lpstr>CEDOC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pedagógico de las TIC</dc:title>
  <dc:creator>Alumno</dc:creator>
  <cp:lastModifiedBy>Marilen</cp:lastModifiedBy>
  <cp:revision>17</cp:revision>
  <dcterms:created xsi:type="dcterms:W3CDTF">2015-04-20T19:32:55Z</dcterms:created>
  <dcterms:modified xsi:type="dcterms:W3CDTF">2015-04-21T18:01:49Z</dcterms:modified>
</cp:coreProperties>
</file>