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6" r:id="rId6"/>
    <p:sldId id="267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8DB3-715C-4330-8201-E68526DB7AEE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0DA2F-FC6B-4CF8-951B-7FCC5761FD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261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altLang="es-AR" dirty="0" smtClean="0"/>
              <a:t>Transformaciones habidas en los modos de circular el saber, que constituyen una de las más profundas mutaciones que sufre la sociedad contemporánea.</a:t>
            </a:r>
          </a:p>
          <a:p>
            <a:r>
              <a:rPr lang="es-AR" altLang="es-AR" dirty="0" smtClean="0"/>
              <a:t>Esta mutación se manifiesta en la circulación de los saberes por fuera de la escuela y de los libros (descentramiento), y por la </a:t>
            </a:r>
            <a:r>
              <a:rPr lang="es-AR" altLang="es-AR" dirty="0" err="1" smtClean="0"/>
              <a:t>difuminación</a:t>
            </a:r>
            <a:r>
              <a:rPr lang="es-AR" altLang="es-AR" dirty="0" smtClean="0"/>
              <a:t> de las fronteras que separaban los conocimientos académicos del saber común (diseminación)</a:t>
            </a:r>
            <a:endParaRPr lang="es-AR" alt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0DA2F-FC6B-4CF8-951B-7FCC5761FD9C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325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AR" altLang="es-AR" dirty="0" smtClean="0"/>
              <a:t>La configuración social, originada en los cambios en la circulación de los saberes, está re-creando un tipo de competencias culturales y cognitivas que no parecen apuntar en el sentido de las competencias para la generación de rentabilidad y competitividad, predominante en el campo educativo, ahondando la brecha entre los intereses institucionales y la de los sujetos aprendices.</a:t>
            </a:r>
          </a:p>
          <a:p>
            <a:pPr eaLnBrk="1" hangingPunct="1"/>
            <a:endParaRPr lang="es-AR" altLang="es-AR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0DA2F-FC6B-4CF8-951B-7FCC5761FD9C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223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AR" altLang="es-AR" dirty="0" smtClean="0"/>
              <a:t>rescatar</a:t>
            </a:r>
          </a:p>
          <a:p>
            <a:pPr lvl="1" eaLnBrk="1" hangingPunct="1"/>
            <a:r>
              <a:rPr lang="es-AR" altLang="es-AR" dirty="0" smtClean="0"/>
              <a:t>Los saberes indispensables.</a:t>
            </a:r>
          </a:p>
          <a:p>
            <a:pPr eaLnBrk="1" hangingPunct="1"/>
            <a:r>
              <a:rPr lang="es-AR" altLang="es-AR" dirty="0" smtClean="0"/>
              <a:t>mutación en los modos de circulación del saber</a:t>
            </a:r>
          </a:p>
          <a:p>
            <a:pPr lvl="1" eaLnBrk="1" hangingPunct="1"/>
            <a:r>
              <a:rPr lang="es-AR" altLang="es-AR" dirty="0" smtClean="0"/>
              <a:t>Por lo disperso y fragmentado que es el saber, escapa de los lugares sagrados que antes lo contenían y legitimaban, y de las figuras sociales que lo detentaban y administraban</a:t>
            </a:r>
          </a:p>
          <a:p>
            <a:pPr eaLnBrk="1" hangingPunct="1"/>
            <a:endParaRPr lang="es-AR" altLang="es-AR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0DA2F-FC6B-4CF8-951B-7FCC5761FD9C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76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956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508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2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059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51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395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900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50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64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657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026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C2C3-833A-4C57-A77D-AF98652AAE2F}" type="datetimeFigureOut">
              <a:rPr lang="es-AR" smtClean="0"/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44EDD-1AAD-4065-AE5C-95CA2885EE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134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altLang="es-AR" dirty="0" smtClean="0"/>
              <a:t>PLANIFICACIÓN DE ESTRATEGIAS FORMATIVAS EN BASE A SABERES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3573016"/>
            <a:ext cx="5167515" cy="2321094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¿</a:t>
            </a:r>
            <a:r>
              <a:rPr lang="es-AR" b="1" dirty="0" smtClean="0">
                <a:solidFill>
                  <a:srgbClr val="C00000"/>
                </a:solidFill>
              </a:rPr>
              <a:t>Por qué hablamos de saberes?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¿Qué se entiende por saberes?¿Cuáles son los supuestos?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¿Cómo se construyen?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¿Qué tendremos en cuenta para planificar?</a:t>
            </a:r>
          </a:p>
          <a:p>
            <a:endParaRPr lang="es-AR" b="1" dirty="0" smtClean="0"/>
          </a:p>
          <a:p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206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¿Por qué hablamos de saberes?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Porque éstos son una REFERENCIA OBJETIVA para RECUPERAR Y REINTEGRAR los procesos educativos de PRODUCCIÓN DEL conocimiento, que la fragmentación y el enciclopedismo han dejado de lado.</a:t>
            </a:r>
          </a:p>
          <a:p>
            <a:r>
              <a:rPr lang="es-AR" dirty="0" smtClean="0"/>
              <a:t>Paradigma de la COMPLEJIDAD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20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¿Qué se entiende por saberes?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Representan APRENDIZAJES FUNDAMENTALES</a:t>
            </a:r>
          </a:p>
          <a:p>
            <a:r>
              <a:rPr lang="es-AR" dirty="0" smtClean="0"/>
              <a:t>Involucran procesos cognitivos, sociales y expresivos; además de conceptos, formas culturales, lenguajes, valores, destrezas, actitudes, procedimientos y prácticas, que se organizan en un sentido formativo, en función de una capacidad a desarrollar. </a:t>
            </a:r>
          </a:p>
          <a:p>
            <a:r>
              <a:rPr lang="es-AR" dirty="0" smtClean="0"/>
              <a:t>Los saberes se desagregan en aprendizajes específicos que identifican y precisan los logros esperados. </a:t>
            </a:r>
          </a:p>
        </p:txBody>
      </p:sp>
    </p:spTree>
    <p:extLst>
      <p:ext uri="{BB962C8B-B14F-4D97-AF65-F5344CB8AC3E}">
        <p14:creationId xmlns:p14="http://schemas.microsoft.com/office/powerpoint/2010/main" val="10212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C00000"/>
                </a:solidFill>
              </a:rPr>
              <a:t>Supuestos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propuesta formativa debe repensarse teniendo en cuenta:</a:t>
            </a:r>
          </a:p>
          <a:p>
            <a:r>
              <a:rPr lang="es-AR" dirty="0" smtClean="0"/>
              <a:t>Que hay que trascender el “listado” de asignaturas.</a:t>
            </a:r>
          </a:p>
          <a:p>
            <a:r>
              <a:rPr lang="es-AR" dirty="0" smtClean="0"/>
              <a:t>Que hay que pensar en los aprendizajes fundamentales esperados.</a:t>
            </a:r>
          </a:p>
          <a:p>
            <a:r>
              <a:rPr lang="es-AR" dirty="0" smtClean="0"/>
              <a:t>Que hay que tener en cuenta la relación que promueven los saberes.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91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87" y="-531439"/>
            <a:ext cx="9150896" cy="738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2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7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¿Cómo se construyen?</a:t>
            </a:r>
            <a:br>
              <a:rPr lang="es-AR" dirty="0" smtClean="0">
                <a:solidFill>
                  <a:srgbClr val="C00000"/>
                </a:solidFill>
              </a:rPr>
            </a:b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 trata de una </a:t>
            </a:r>
            <a:r>
              <a:rPr lang="es-AR" dirty="0" smtClean="0">
                <a:solidFill>
                  <a:srgbClr val="C00000"/>
                </a:solidFill>
              </a:rPr>
              <a:t>construcción colectiva</a:t>
            </a:r>
            <a:r>
              <a:rPr lang="es-AR" dirty="0" smtClean="0"/>
              <a:t>, ya que si propiciamos saberes desarticulados, parcelados o compartimentados, no podemos comprender realidades multidimensionales. (Morín)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66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¿Qué tendremos en cuenta para planificar?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Organizar el conocimiento INTEGRANDO, VINCULANDO y ARTICULANDO conocimientos de un mismo campo disciplinar o de distintos campos disciplinares y ADOPTANDO variados formatos: Taller, seminarios, proyectos, </a:t>
            </a:r>
            <a:r>
              <a:rPr lang="es-AR" dirty="0" err="1" smtClean="0"/>
              <a:t>etc</a:t>
            </a:r>
            <a:endParaRPr lang="es-AR" dirty="0" smtClean="0"/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23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Pensar las prácticas docentes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Introspección: revisar nuestras concepciones</a:t>
            </a:r>
          </a:p>
          <a:p>
            <a:r>
              <a:rPr lang="es-AR" dirty="0" smtClean="0"/>
              <a:t>Perspectiva: analizar las propuestas de los diseños curriculares. Ser flexibles. Comprender el enfoque político y la necesidad de transformación de nuestras prácticas, teniendo en cuenta a los sujetos de derecho (nuestros alumnos) y la necesidad de contextualizar los saberes.</a:t>
            </a:r>
          </a:p>
          <a:p>
            <a:r>
              <a:rPr lang="es-AR" dirty="0" smtClean="0"/>
              <a:t>Prospectiva: necesidades actuales y futuras.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284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181</TotalTime>
  <Words>499</Words>
  <Application>Microsoft Office PowerPoint</Application>
  <PresentationFormat>Presentación en pantalla (4:3)</PresentationFormat>
  <Paragraphs>35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DE ESTRATEGIAS FORMATIVAS EN BASE A SABERES</vt:lpstr>
      <vt:lpstr>¿Por qué hablamos de saberes?</vt:lpstr>
      <vt:lpstr>¿Qué se entiende por saberes?</vt:lpstr>
      <vt:lpstr>Supuestos</vt:lpstr>
      <vt:lpstr>Presentación de PowerPoint</vt:lpstr>
      <vt:lpstr>Presentación de PowerPoint</vt:lpstr>
      <vt:lpstr>¿Cómo se construyen? </vt:lpstr>
      <vt:lpstr>¿Qué tendremos en cuenta para planificar?</vt:lpstr>
      <vt:lpstr>Pensar las prácticas docentes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DE ESTRATEGIAS FORMATIVAS EN BASE A SABERES</dc:title>
  <dc:creator>Alumno</dc:creator>
  <cp:lastModifiedBy>Marilen</cp:lastModifiedBy>
  <cp:revision>10</cp:revision>
  <dcterms:created xsi:type="dcterms:W3CDTF">2015-04-21T17:48:13Z</dcterms:created>
  <dcterms:modified xsi:type="dcterms:W3CDTF">2015-04-21T18:01:19Z</dcterms:modified>
</cp:coreProperties>
</file>