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639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900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387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02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092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457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406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152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146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982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700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E292-F131-4375-A1B2-96AF103D4B08}" type="datetimeFigureOut">
              <a:rPr lang="es-AR" smtClean="0"/>
              <a:t>20/04/2015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00D1-9394-430A-BBFA-6674EA841D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700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FF00"/>
                </a:solidFill>
              </a:rPr>
              <a:t>IES T- 004 Normal </a:t>
            </a:r>
          </a:p>
          <a:p>
            <a:r>
              <a:rPr lang="es-AR" dirty="0" smtClean="0">
                <a:solidFill>
                  <a:srgbClr val="FFFF00"/>
                </a:solidFill>
              </a:rPr>
              <a:t>“Gral. Toribio de Luzuriaga”</a:t>
            </a:r>
            <a:endParaRPr lang="es-AR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39" y="908720"/>
            <a:ext cx="777229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FF00"/>
                </a:solidFill>
              </a:rPr>
              <a:t>Investigación y producción de saberes</a:t>
            </a:r>
            <a:endParaRPr lang="es-AR" dirty="0">
              <a:solidFill>
                <a:srgbClr val="FFFF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632539"/>
              </p:ext>
            </p:extLst>
          </p:nvPr>
        </p:nvGraphicFramePr>
        <p:xfrm>
          <a:off x="250825" y="1268413"/>
          <a:ext cx="8642350" cy="47289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881015"/>
                <a:gridCol w="5761335"/>
              </a:tblGrid>
              <a:tr h="144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UNIDADES DE SENTIDO</a:t>
                      </a:r>
                      <a:endParaRPr lang="es-A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LÍNEAS DE TRABAJO</a:t>
                      </a:r>
                      <a:endParaRPr lang="es-A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DISEÑO CURRICULAR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propuestas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 indagación de las unidades curriculares, sus abordajes, </a:t>
                      </a: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contenidos,</a:t>
                      </a:r>
                      <a:r>
                        <a:rPr lang="es-AR" sz="15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procedimientos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 su relación con la práctica profesional y </a:t>
                      </a:r>
                      <a:r>
                        <a:rPr lang="es-AR" sz="15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profesionalizante</a:t>
                      </a:r>
                      <a:endParaRPr lang="es-AR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PRODUCCIÓN DE SABERES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demandas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y propuestas de formación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estado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actual del saber </a:t>
                      </a: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pedagógico</a:t>
                      </a:r>
                      <a:endParaRPr lang="es-AR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producción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vs. reproducción de saberes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METODOLOGÍA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recupero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 antecedentes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narración pedagógica como dispositivo para producir más y mejores </a:t>
                      </a: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prácticas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innovación educativa vinculadas con las tareas de enseñanza, la experimentación y la sistematización de propuestas que aporten a la reflexión y la mejora de las prácticas educativa</a:t>
                      </a:r>
                      <a:endParaRPr lang="es-AR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COMUNICACIÓN Y SOCIALIZACIÓN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endParaRPr lang="es-AR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endParaRPr lang="es-AR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ISSN 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Revista </a:t>
                      </a:r>
                      <a:r>
                        <a:rPr lang="es-AR" sz="15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DESafío</a:t>
                      </a:r>
                      <a:r>
                        <a:rPr lang="es-AR" sz="15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s-AR" sz="15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  <a:defRPr/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instancias de encuentro institucionales de discusión y debates acerca de los saberes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933450" algn="l"/>
                        </a:tabLst>
                      </a:pPr>
                      <a:r>
                        <a:rPr lang="es-AR" sz="15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exposición de actividades en encuentros, jornadas, ateneos, congresos, etc.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endParaRPr lang="es-AR" sz="15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3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AR" dirty="0" smtClean="0">
                <a:solidFill>
                  <a:srgbClr val="FFFF00"/>
                </a:solidFill>
              </a:rPr>
              <a:t>Investigaciones en curso</a:t>
            </a:r>
            <a:endParaRPr lang="es-AR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+mj-lt"/>
              <a:buAutoNum type="arabicPeriod"/>
            </a:pPr>
            <a:r>
              <a:rPr lang="es-AR" dirty="0" smtClean="0">
                <a:solidFill>
                  <a:schemeClr val="bg1"/>
                </a:solidFill>
              </a:rPr>
              <a:t> Las </a:t>
            </a:r>
            <a:r>
              <a:rPr lang="es-AR" dirty="0">
                <a:solidFill>
                  <a:schemeClr val="bg1"/>
                </a:solidFill>
              </a:rPr>
              <a:t>familias de sectores populares y sus relaciones con la escuela. El caso de una institución educativa urbano marginal de la ciudad de </a:t>
            </a:r>
            <a:r>
              <a:rPr lang="es-AR" dirty="0" err="1">
                <a:solidFill>
                  <a:schemeClr val="bg1"/>
                </a:solidFill>
              </a:rPr>
              <a:t>Tunuyán</a:t>
            </a:r>
            <a:r>
              <a:rPr lang="es-AR" dirty="0">
                <a:solidFill>
                  <a:schemeClr val="bg1"/>
                </a:solidFill>
              </a:rPr>
              <a:t>, </a:t>
            </a:r>
            <a:r>
              <a:rPr lang="es-AR" dirty="0" smtClean="0">
                <a:solidFill>
                  <a:schemeClr val="bg1"/>
                </a:solidFill>
              </a:rPr>
              <a:t>Mendoza</a:t>
            </a:r>
          </a:p>
          <a:p>
            <a:pPr marL="0" indent="0">
              <a:buNone/>
            </a:pPr>
            <a:r>
              <a:rPr lang="es-AR" u="sng" dirty="0" smtClean="0">
                <a:solidFill>
                  <a:schemeClr val="bg1"/>
                </a:solidFill>
              </a:rPr>
              <a:t>Equipo de investigación: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a) Profesores: Magdalena </a:t>
            </a:r>
            <a:r>
              <a:rPr lang="es-AR" dirty="0" err="1" smtClean="0">
                <a:solidFill>
                  <a:schemeClr val="bg1"/>
                </a:solidFill>
              </a:rPr>
              <a:t>Tosoni</a:t>
            </a:r>
            <a:r>
              <a:rPr lang="es-AR" dirty="0" smtClean="0">
                <a:solidFill>
                  <a:schemeClr val="bg1"/>
                </a:solidFill>
              </a:rPr>
              <a:t>, Fernando Abdala, Victoria </a:t>
            </a:r>
            <a:r>
              <a:rPr lang="es-AR" dirty="0" err="1" smtClean="0">
                <a:solidFill>
                  <a:schemeClr val="bg1"/>
                </a:solidFill>
              </a:rPr>
              <a:t>Rousselle</a:t>
            </a: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b)Alumnos: </a:t>
            </a:r>
            <a:r>
              <a:rPr lang="es-AR" dirty="0" err="1" smtClean="0">
                <a:solidFill>
                  <a:schemeClr val="bg1"/>
                </a:solidFill>
              </a:rPr>
              <a:t>Maria</a:t>
            </a:r>
            <a:r>
              <a:rPr lang="es-AR" dirty="0" smtClean="0">
                <a:solidFill>
                  <a:schemeClr val="bg1"/>
                </a:solidFill>
              </a:rPr>
              <a:t> Elena </a:t>
            </a:r>
            <a:r>
              <a:rPr lang="es-AR" dirty="0" err="1" smtClean="0">
                <a:solidFill>
                  <a:schemeClr val="bg1"/>
                </a:solidFill>
              </a:rPr>
              <a:t>Maidana</a:t>
            </a:r>
            <a:r>
              <a:rPr lang="es-AR" dirty="0" smtClean="0">
                <a:solidFill>
                  <a:schemeClr val="bg1"/>
                </a:solidFill>
              </a:rPr>
              <a:t> y Adriana Granados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Estudio financiado por el INFD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904656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+mj-lt"/>
              <a:buAutoNum type="arabicPeriod" startAt="2"/>
            </a:pPr>
            <a:r>
              <a:rPr lang="es-AR" dirty="0" smtClean="0">
                <a:solidFill>
                  <a:schemeClr val="bg1"/>
                </a:solidFill>
              </a:rPr>
              <a:t> La </a:t>
            </a:r>
            <a:r>
              <a:rPr lang="es-AR" dirty="0">
                <a:solidFill>
                  <a:schemeClr val="bg1"/>
                </a:solidFill>
              </a:rPr>
              <a:t>inserción laboral de los graduados del Profesorado de Educación General Básica </a:t>
            </a:r>
            <a:r>
              <a:rPr lang="es-AR" dirty="0" smtClean="0">
                <a:solidFill>
                  <a:schemeClr val="bg1"/>
                </a:solidFill>
              </a:rPr>
              <a:t>1 y2 del </a:t>
            </a:r>
            <a:r>
              <a:rPr lang="es-AR" dirty="0">
                <a:solidFill>
                  <a:schemeClr val="bg1"/>
                </a:solidFill>
              </a:rPr>
              <a:t>IES T – 004 Normal “General Toribio de Luzuriaga” en el periodo comprendido entre los años  2004 – 2013</a:t>
            </a:r>
            <a:r>
              <a:rPr lang="es-AR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AR" u="sng" dirty="0" smtClean="0">
                <a:solidFill>
                  <a:schemeClr val="bg1"/>
                </a:solidFill>
              </a:rPr>
              <a:t>Equipo de investigación: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a) Profesores: Jorge Valdez, Oscar García, Mariana </a:t>
            </a:r>
            <a:r>
              <a:rPr lang="es-AR" dirty="0" err="1" smtClean="0">
                <a:solidFill>
                  <a:schemeClr val="bg1"/>
                </a:solidFill>
              </a:rPr>
              <a:t>Santinelli</a:t>
            </a:r>
            <a:r>
              <a:rPr lang="es-AR" dirty="0" smtClean="0">
                <a:solidFill>
                  <a:schemeClr val="bg1"/>
                </a:solidFill>
              </a:rPr>
              <a:t>, Ivana Cordero, Lucrecia </a:t>
            </a:r>
            <a:r>
              <a:rPr lang="es-AR" dirty="0" err="1" smtClean="0">
                <a:solidFill>
                  <a:schemeClr val="bg1"/>
                </a:solidFill>
              </a:rPr>
              <a:t>D´Agostino</a:t>
            </a:r>
            <a:r>
              <a:rPr lang="es-AR" dirty="0" smtClean="0">
                <a:solidFill>
                  <a:schemeClr val="bg1"/>
                </a:solidFill>
              </a:rPr>
              <a:t> y Natalia Vargas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b) Alumnos  del PEP y Profesorado en Geografía. 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Estudio realizado con horas institucionales y de gestión.</a:t>
            </a:r>
            <a:endParaRPr lang="es-AR" dirty="0">
              <a:solidFill>
                <a:schemeClr val="bg1"/>
              </a:solidFill>
            </a:endParaRPr>
          </a:p>
          <a:p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832648"/>
          </a:xfrm>
        </p:spPr>
        <p:txBody>
          <a:bodyPr/>
          <a:lstStyle/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3. SENDEROS PEATONALES DE INTERPRETACIÓN AMBIENTAL  AUTO-GUIADOS: Estrategia para fortalecer el aprendizaje activo de la Educación Ambiental en el nivel Secundario.</a:t>
            </a:r>
          </a:p>
          <a:p>
            <a:pPr marL="0" indent="0">
              <a:buNone/>
            </a:pPr>
            <a:r>
              <a:rPr lang="es-AR" u="sng" dirty="0" smtClean="0">
                <a:solidFill>
                  <a:schemeClr val="bg1"/>
                </a:solidFill>
              </a:rPr>
              <a:t>Equipo de investigación: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a) Profesores: Jesús </a:t>
            </a:r>
            <a:r>
              <a:rPr lang="es-AR" dirty="0" err="1" smtClean="0">
                <a:solidFill>
                  <a:schemeClr val="bg1"/>
                </a:solidFill>
              </a:rPr>
              <a:t>Mestre</a:t>
            </a:r>
            <a:r>
              <a:rPr lang="es-AR" dirty="0" smtClean="0">
                <a:solidFill>
                  <a:schemeClr val="bg1"/>
                </a:solidFill>
              </a:rPr>
              <a:t>, Verónica De </a:t>
            </a:r>
            <a:r>
              <a:rPr lang="es-AR" dirty="0" err="1" smtClean="0">
                <a:solidFill>
                  <a:schemeClr val="bg1"/>
                </a:solidFill>
              </a:rPr>
              <a:t>Faveri</a:t>
            </a:r>
            <a:r>
              <a:rPr lang="es-AR" dirty="0">
                <a:solidFill>
                  <a:schemeClr val="bg1"/>
                </a:solidFill>
              </a:rPr>
              <a:t> </a:t>
            </a:r>
            <a:r>
              <a:rPr lang="es-AR" dirty="0" smtClean="0">
                <a:solidFill>
                  <a:schemeClr val="bg1"/>
                </a:solidFill>
              </a:rPr>
              <a:t>y Natalia Vargas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b) Alumnos del Profesorado en Geografía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Estudio realizado con horas institucionales y de gestión.</a:t>
            </a:r>
          </a:p>
        </p:txBody>
      </p:sp>
    </p:spTree>
    <p:extLst>
      <p:ext uri="{BB962C8B-B14F-4D97-AF65-F5344CB8AC3E}">
        <p14:creationId xmlns:p14="http://schemas.microsoft.com/office/powerpoint/2010/main" val="8323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4.  Retención, deserción y desgranamiento en alumnos ingresantes a 1° año en las carreras ofrecidas por el IES T-004 en el año 2015. 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Equipo de investigación: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a) Profesores: Guadalupe Navarro, Nazaret  López, Margarita </a:t>
            </a:r>
            <a:r>
              <a:rPr lang="es-AR" dirty="0" err="1" smtClean="0">
                <a:solidFill>
                  <a:schemeClr val="bg1"/>
                </a:solidFill>
              </a:rPr>
              <a:t>Santoni</a:t>
            </a:r>
            <a:r>
              <a:rPr lang="es-AR" dirty="0" smtClean="0">
                <a:solidFill>
                  <a:schemeClr val="bg1"/>
                </a:solidFill>
              </a:rPr>
              <a:t> y Natalia Vargas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b) Alumnos de los diferentes profesorados.</a:t>
            </a:r>
          </a:p>
          <a:p>
            <a:pPr marL="0" indent="0" algn="just">
              <a:buNone/>
            </a:pPr>
            <a:r>
              <a:rPr lang="es-AR" dirty="0" smtClean="0">
                <a:solidFill>
                  <a:schemeClr val="bg1"/>
                </a:solidFill>
              </a:rPr>
              <a:t>Estudio realizado con horas institucionales y de gestión.</a:t>
            </a:r>
          </a:p>
          <a:p>
            <a:pPr marL="0" indent="0">
              <a:buNone/>
            </a:pP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360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Investigación y producción de saberes</vt:lpstr>
      <vt:lpstr>Investigaciones en curso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carrefour</dc:creator>
  <cp:lastModifiedBy>Marilen</cp:lastModifiedBy>
  <cp:revision>7</cp:revision>
  <dcterms:created xsi:type="dcterms:W3CDTF">2015-04-20T01:08:18Z</dcterms:created>
  <dcterms:modified xsi:type="dcterms:W3CDTF">2015-04-21T01:12:07Z</dcterms:modified>
</cp:coreProperties>
</file>