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24" autoAdjust="0"/>
  </p:normalViewPr>
  <p:slideViewPr>
    <p:cSldViewPr>
      <p:cViewPr varScale="1">
        <p:scale>
          <a:sx n="47" d="100"/>
          <a:sy n="47" d="100"/>
        </p:scale>
        <p:origin x="-1062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B915-7EBA-44CB-8F60-45D793AD9F81}" type="datetimeFigureOut">
              <a:rPr lang="es-ES" smtClean="0"/>
              <a:pPr/>
              <a:t>21/04/2015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773-2890-43D5-A3E4-17ED82851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Tm="1560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B915-7EBA-44CB-8F60-45D793AD9F81}" type="datetimeFigureOut">
              <a:rPr lang="es-ES" smtClean="0"/>
              <a:pPr/>
              <a:t>21/04/2015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773-2890-43D5-A3E4-17ED82851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Tm="1560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B915-7EBA-44CB-8F60-45D793AD9F81}" type="datetimeFigureOut">
              <a:rPr lang="es-ES" smtClean="0"/>
              <a:pPr/>
              <a:t>21/04/2015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773-2890-43D5-A3E4-17ED82851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Tm="1560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B915-7EBA-44CB-8F60-45D793AD9F81}" type="datetimeFigureOut">
              <a:rPr lang="es-ES" smtClean="0"/>
              <a:pPr/>
              <a:t>21/04/2015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773-2890-43D5-A3E4-17ED82851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Tm="1560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B915-7EBA-44CB-8F60-45D793AD9F81}" type="datetimeFigureOut">
              <a:rPr lang="es-ES" smtClean="0"/>
              <a:pPr/>
              <a:t>21/04/2015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773-2890-43D5-A3E4-17ED82851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Tm="1560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B915-7EBA-44CB-8F60-45D793AD9F81}" type="datetimeFigureOut">
              <a:rPr lang="es-ES" smtClean="0"/>
              <a:pPr/>
              <a:t>21/04/2015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773-2890-43D5-A3E4-17ED82851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Tm="1560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B915-7EBA-44CB-8F60-45D793AD9F81}" type="datetimeFigureOut">
              <a:rPr lang="es-ES" smtClean="0"/>
              <a:pPr/>
              <a:t>21/04/2015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773-2890-43D5-A3E4-17ED82851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Tm="1560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B915-7EBA-44CB-8F60-45D793AD9F81}" type="datetimeFigureOut">
              <a:rPr lang="es-ES" smtClean="0"/>
              <a:pPr/>
              <a:t>21/04/2015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773-2890-43D5-A3E4-17ED82851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Tm="1560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B915-7EBA-44CB-8F60-45D793AD9F81}" type="datetimeFigureOut">
              <a:rPr lang="es-ES" smtClean="0"/>
              <a:pPr/>
              <a:t>21/04/2015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773-2890-43D5-A3E4-17ED82851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Tm="1560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B915-7EBA-44CB-8F60-45D793AD9F81}" type="datetimeFigureOut">
              <a:rPr lang="es-ES" smtClean="0"/>
              <a:pPr/>
              <a:t>21/04/2015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773-2890-43D5-A3E4-17ED82851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Tm="1560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B915-7EBA-44CB-8F60-45D793AD9F81}" type="datetimeFigureOut">
              <a:rPr lang="es-ES" smtClean="0"/>
              <a:pPr/>
              <a:t>21/04/2015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F773-2890-43D5-A3E4-17ED82851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Tm="1560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9B915-7EBA-44CB-8F60-45D793AD9F81}" type="datetimeFigureOut">
              <a:rPr lang="es-ES" smtClean="0"/>
              <a:pPr/>
              <a:t>21/04/2015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DF773-2890-43D5-A3E4-17ED82851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560"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Caren\Downloads\-Baila%20Baila-%20-%20Arbolito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Caren\Downloads\Charly_Garc237a_Pedro_Aznar_Tu_Amor_vmusice.net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Caren\Downloads\La%20Franela%20-%20Hacer%20Un%20Puente%20(R&#9829;CK%20MIX)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Caren\Downloads\Charly_Garcia_No_Se_Va_A_Llamar_Mi_Amor_vmusice.net.mp3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ren\Downloads\Spinetta_Jade_Dale_Gracias_vmusice.net.mp3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01.  Frecuencia Terciario en Jornadas PN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13" y="-27384"/>
            <a:ext cx="9696174" cy="6858000"/>
          </a:xfrm>
          <a:prstGeom prst="rect">
            <a:avLst/>
          </a:prstGeom>
        </p:spPr>
      </p:pic>
    </p:spTree>
  </p:cSld>
  <p:clrMapOvr>
    <a:masterClrMapping/>
  </p:clrMapOvr>
  <p:transition spd="med" advTm="1107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02.  Frecuencia Terciario en Jornadas PNF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913" y="0"/>
            <a:ext cx="9696174" cy="6858000"/>
          </a:xfrm>
          <a:prstGeom prst="rect">
            <a:avLst/>
          </a:prstGeom>
        </p:spPr>
      </p:pic>
      <p:pic>
        <p:nvPicPr>
          <p:cNvPr id="3" name="-Baila Baila- - Arbolit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7248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717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03. Frecuencia Terciario en Jornadas PNF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913" y="0"/>
            <a:ext cx="9696174" cy="6858000"/>
          </a:xfrm>
          <a:prstGeom prst="rect">
            <a:avLst/>
          </a:prstGeom>
        </p:spPr>
      </p:pic>
      <p:pic>
        <p:nvPicPr>
          <p:cNvPr id="3" name="Charly_Garc237a_Pedro_Aznar_Tu_Amor_vmusice.n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7248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326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04. Frecuencia Terciario en Jornadas PNF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913" y="0"/>
            <a:ext cx="9696174" cy="6858000"/>
          </a:xfrm>
          <a:prstGeom prst="rect">
            <a:avLst/>
          </a:prstGeom>
        </p:spPr>
      </p:pic>
      <p:pic>
        <p:nvPicPr>
          <p:cNvPr id="3" name="La Franela - Hacer Un Puente (R♥CK MIX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7248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513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05. Frecuencia Terciario en Jornadas PNF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913" y="0"/>
            <a:ext cx="9696174" cy="6858000"/>
          </a:xfrm>
          <a:prstGeom prst="rect">
            <a:avLst/>
          </a:prstGeom>
        </p:spPr>
      </p:pic>
      <p:pic>
        <p:nvPicPr>
          <p:cNvPr id="3" name="Charly_Garcia_No_Se_Va_A_Llamar_Mi_Amor_vmusice.n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7248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466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06. Frecuencia Terciario en Jornadas PN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913" y="0"/>
            <a:ext cx="9696174" cy="6858000"/>
          </a:xfrm>
          <a:prstGeom prst="rect">
            <a:avLst/>
          </a:prstGeom>
        </p:spPr>
      </p:pic>
      <p:pic>
        <p:nvPicPr>
          <p:cNvPr id="3" name="Spinetta_Jade_Dale_Gracias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7248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6754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0</Words>
  <Application>Microsoft Office PowerPoint</Application>
  <PresentationFormat>A4 (210 x 297 mm)</PresentationFormat>
  <Paragraphs>0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Usuario de Windows</cp:lastModifiedBy>
  <cp:revision>19</cp:revision>
  <dcterms:created xsi:type="dcterms:W3CDTF">2015-04-21T00:25:07Z</dcterms:created>
  <dcterms:modified xsi:type="dcterms:W3CDTF">2015-04-21T19:58:45Z</dcterms:modified>
</cp:coreProperties>
</file>