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54BE-FBA5-49B0-88C1-FC163A835D86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7A5C-0D81-461E-A087-5ADE451F88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7A5C-0D81-461E-A087-5ADE451F880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AFB6-17E9-4608-998D-D17399DEFFCC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4F040-7D06-41E0-8FFD-42D988858E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0906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TENSIONES POR LAS QUE ATRAVIESAN LOS DOCENTES del profesorado de matemática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981700"/>
            <a:ext cx="6400800" cy="1752600"/>
          </a:xfrm>
        </p:spPr>
        <p:txBody>
          <a:bodyPr/>
          <a:lstStyle/>
          <a:p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IES 9-009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convivencia de dos planes de estudios simultáneamente, con un distinto perfil del alumno a formar.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Tensión entre la teoría y la práctica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teoria-y-prac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544616" cy="507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Tensión entre la formación disciplinar y la formación general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Marcador de contenido" descr="formación discipli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246" r="9925"/>
          <a:stretch>
            <a:fillRect/>
          </a:stretch>
        </p:blipFill>
        <p:spPr>
          <a:xfrm>
            <a:off x="0" y="2420888"/>
            <a:ext cx="4499992" cy="4437112"/>
          </a:xfrm>
        </p:spPr>
      </p:pic>
      <p:pic>
        <p:nvPicPr>
          <p:cNvPr id="5" name="4 Imagen" descr="formación 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764" y="2492896"/>
            <a:ext cx="4672236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DEFICIENCIAS EN EL EDIFICIO que CONDICIONAN A LOS DOCENTES Y ALUMNOS PARA UN BUEN PROCESO DE ENSEÑANZA APRENDIZAJE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F:\DCIM\100MSDCF\DSC0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356992" cy="3267744"/>
          </a:xfrm>
          <a:prstGeom prst="rect">
            <a:avLst/>
          </a:prstGeom>
          <a:noFill/>
        </p:spPr>
      </p:pic>
      <p:pic>
        <p:nvPicPr>
          <p:cNvPr id="4" name="Picture 2" descr="F:\DCIM\100MSDCF\DSC0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20481" cy="3240360"/>
          </a:xfrm>
          <a:prstGeom prst="rect">
            <a:avLst/>
          </a:prstGeom>
          <a:noFill/>
        </p:spPr>
      </p:pic>
      <p:pic>
        <p:nvPicPr>
          <p:cNvPr id="5" name="Picture 2" descr="F:\DCIM\100MSDCF\DSC0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82344"/>
            <a:ext cx="3300875" cy="2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24459_4585955971593_4709573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TENSIÓN POR LA FALTA DE EQUIDAD TERRITORIAL Y DE PLANIFICACIÓN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colec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44824"/>
            <a:ext cx="4955299" cy="50131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5010" b="289"/>
          <a:stretch>
            <a:fillRect/>
          </a:stretch>
        </p:blipFill>
        <p:spPr bwMode="auto">
          <a:xfrm>
            <a:off x="4067944" y="1844823"/>
            <a:ext cx="5076056" cy="50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TIEMPO QUE DEMANDA LA CONSTRUCCIÓN DEL APRENDIZAJE contra las PRESCRIPCIONES CURRICULARES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planific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3953">
            <a:off x="749336" y="3303566"/>
            <a:ext cx="4569155" cy="2841443"/>
          </a:xfrm>
          <a:prstGeom prst="rect">
            <a:avLst/>
          </a:prstGeom>
        </p:spPr>
      </p:pic>
      <p:pic>
        <p:nvPicPr>
          <p:cNvPr id="6" name="5 Imagen" descr="tiempo.jpg"/>
          <p:cNvPicPr>
            <a:picLocks noChangeAspect="1"/>
          </p:cNvPicPr>
          <p:nvPr/>
        </p:nvPicPr>
        <p:blipFill>
          <a:blip r:embed="rId3" cstate="print"/>
          <a:srcRect l="7389" t="11594" r="9005" b="14493"/>
          <a:stretch>
            <a:fillRect/>
          </a:stretch>
        </p:blipFill>
        <p:spPr>
          <a:xfrm>
            <a:off x="45720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TENSIONES QUE CAUSA EL TRABAJAR EN VARIAS INSTITUCIONES, Y DE DISTINTOS NIVELES.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aula desordenada.jpg"/>
          <p:cNvPicPr>
            <a:picLocks noChangeAspect="1"/>
          </p:cNvPicPr>
          <p:nvPr/>
        </p:nvPicPr>
        <p:blipFill>
          <a:blip r:embed="rId3" cstate="print"/>
          <a:srcRect r="23724"/>
          <a:stretch>
            <a:fillRect/>
          </a:stretch>
        </p:blipFill>
        <p:spPr>
          <a:xfrm>
            <a:off x="0" y="2276872"/>
            <a:ext cx="4499992" cy="4581128"/>
          </a:xfrm>
          <a:prstGeom prst="rect">
            <a:avLst/>
          </a:prstGeom>
        </p:spPr>
      </p:pic>
      <p:pic>
        <p:nvPicPr>
          <p:cNvPr id="6" name="5 Imagen" descr="aula nivel sup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3" y="2276872"/>
            <a:ext cx="4716017" cy="4581128"/>
          </a:xfrm>
          <a:prstGeom prst="rect">
            <a:avLst/>
          </a:prstGeom>
        </p:spPr>
      </p:pic>
      <p:pic>
        <p:nvPicPr>
          <p:cNvPr id="7" name="6 Imagen" descr="taxi.png"/>
          <p:cNvPicPr>
            <a:picLocks noChangeAspect="1"/>
          </p:cNvPicPr>
          <p:nvPr/>
        </p:nvPicPr>
        <p:blipFill>
          <a:blip r:embed="rId5" cstate="print"/>
          <a:srcRect t="22053" b="12157"/>
          <a:stretch>
            <a:fillRect/>
          </a:stretch>
        </p:blipFill>
        <p:spPr>
          <a:xfrm>
            <a:off x="2843808" y="5057800"/>
            <a:ext cx="273630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HETEROGENEIDAD DE ALUMNOS Y TRAYECTORIAS PREVIAS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 descr="homogeneida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Falta de vocación y de interés de los alumnos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Marcador de contenido" descr="falta de interé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384376" cy="4745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Tensión entre las prácticas de enseñanza y las prácticas docentes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Marcador de contenido" descr="prácticas docen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3" r="4724" b="4781"/>
          <a:stretch>
            <a:fillRect/>
          </a:stretch>
        </p:blipFill>
        <p:spPr>
          <a:xfrm>
            <a:off x="0" y="1916832"/>
            <a:ext cx="5004048" cy="3744416"/>
          </a:xfrm>
        </p:spPr>
      </p:pic>
      <p:pic>
        <p:nvPicPr>
          <p:cNvPr id="20482" name="Picture 2" descr="http://www.manolo.net/arte/matema.jpg"/>
          <p:cNvPicPr>
            <a:picLocks noChangeAspect="1" noChangeArrowheads="1"/>
          </p:cNvPicPr>
          <p:nvPr/>
        </p:nvPicPr>
        <p:blipFill>
          <a:blip r:embed="rId3" cstate="print"/>
          <a:srcRect l="10026" b="3704"/>
          <a:stretch>
            <a:fillRect/>
          </a:stretch>
        </p:blipFill>
        <p:spPr bwMode="auto">
          <a:xfrm>
            <a:off x="4860032" y="1916832"/>
            <a:ext cx="428396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126</Words>
  <Application>Microsoft Office PowerPoint</Application>
  <PresentationFormat>Presentación en pantalla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TENSIONES POR LAS QUE ATRAVIESAN LOS DOCENTES del profesorado de matemática</vt:lpstr>
      <vt:lpstr>DEFICIENCIAS EN EL EDIFICIO que CONDICIONAN A LOS DOCENTES Y ALUMNOS PARA UN BUEN PROCESO DE ENSEÑANZA APRENDIZAJE</vt:lpstr>
      <vt:lpstr>Diapositiva 3</vt:lpstr>
      <vt:lpstr>TENSIÓN POR LA FALTA DE EQUIDAD TERRITORIAL Y DE PLANIFICACIÓN</vt:lpstr>
      <vt:lpstr>TIEMPO QUE DEMANDA LA CONSTRUCCIÓN DEL APRENDIZAJE contra las PRESCRIPCIONES CURRICULARES</vt:lpstr>
      <vt:lpstr>TENSIONES QUE CAUSA EL TRABAJAR EN VARIAS INSTITUCIONES, Y DE DISTINTOS NIVELES.</vt:lpstr>
      <vt:lpstr>HETEROGENEIDAD DE ALUMNOS Y TRAYECTORIAS PREVIAS</vt:lpstr>
      <vt:lpstr>Falta de vocación y de interés de los alumnos</vt:lpstr>
      <vt:lpstr>Tensión entre las prácticas de enseñanza y las prácticas docentes</vt:lpstr>
      <vt:lpstr>La convivencia de dos planes de estudios simultáneamente, con un distinto perfil del alumno a formar.</vt:lpstr>
      <vt:lpstr>Tensión entre la teoría y la práctica</vt:lpstr>
      <vt:lpstr>Tensión entre la formación disciplinar y la formación general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TENSIONES POR LAS QUE ATRAVIESAN LOS DOCENTES</dc:title>
  <dc:creator>Usuario de Windows</dc:creator>
  <cp:lastModifiedBy>Rita</cp:lastModifiedBy>
  <cp:revision>32</cp:revision>
  <dcterms:created xsi:type="dcterms:W3CDTF">2013-10-09T18:59:07Z</dcterms:created>
  <dcterms:modified xsi:type="dcterms:W3CDTF">2013-10-24T20:09:59Z</dcterms:modified>
</cp:coreProperties>
</file>