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463C89-4F91-4CEB-A020-19D06FFA5901}" type="datetimeFigureOut">
              <a:rPr lang="es-ES_tradnl" smtClean="0"/>
              <a:pPr/>
              <a:t>24/10/2013</a:t>
            </a:fld>
            <a:endParaRPr lang="es-ES_tradn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F483D6-BF0C-44E0-BF65-295108F0D8E9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463C89-4F91-4CEB-A020-19D06FFA5901}" type="datetimeFigureOut">
              <a:rPr lang="es-ES_tradnl" smtClean="0"/>
              <a:pPr/>
              <a:t>24/10/2013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F483D6-BF0C-44E0-BF65-295108F0D8E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463C89-4F91-4CEB-A020-19D06FFA5901}" type="datetimeFigureOut">
              <a:rPr lang="es-ES_tradnl" smtClean="0"/>
              <a:pPr/>
              <a:t>24/10/2013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F483D6-BF0C-44E0-BF65-295108F0D8E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463C89-4F91-4CEB-A020-19D06FFA5901}" type="datetimeFigureOut">
              <a:rPr lang="es-ES_tradnl" smtClean="0"/>
              <a:pPr/>
              <a:t>24/10/2013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F483D6-BF0C-44E0-BF65-295108F0D8E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463C89-4F91-4CEB-A020-19D06FFA5901}" type="datetimeFigureOut">
              <a:rPr lang="es-ES_tradnl" smtClean="0"/>
              <a:pPr/>
              <a:t>24/10/2013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F483D6-BF0C-44E0-BF65-295108F0D8E9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463C89-4F91-4CEB-A020-19D06FFA5901}" type="datetimeFigureOut">
              <a:rPr lang="es-ES_tradnl" smtClean="0"/>
              <a:pPr/>
              <a:t>24/10/2013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F483D6-BF0C-44E0-BF65-295108F0D8E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463C89-4F91-4CEB-A020-19D06FFA5901}" type="datetimeFigureOut">
              <a:rPr lang="es-ES_tradnl" smtClean="0"/>
              <a:pPr/>
              <a:t>24/10/2013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F483D6-BF0C-44E0-BF65-295108F0D8E9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463C89-4F91-4CEB-A020-19D06FFA5901}" type="datetimeFigureOut">
              <a:rPr lang="es-ES_tradnl" smtClean="0"/>
              <a:pPr/>
              <a:t>24/10/2013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F483D6-BF0C-44E0-BF65-295108F0D8E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463C89-4F91-4CEB-A020-19D06FFA5901}" type="datetimeFigureOut">
              <a:rPr lang="es-ES_tradnl" smtClean="0"/>
              <a:pPr/>
              <a:t>24/10/2013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F483D6-BF0C-44E0-BF65-295108F0D8E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463C89-4F91-4CEB-A020-19D06FFA5901}" type="datetimeFigureOut">
              <a:rPr lang="es-ES_tradnl" smtClean="0"/>
              <a:pPr/>
              <a:t>24/10/2013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F483D6-BF0C-44E0-BF65-295108F0D8E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9D463C89-4F91-4CEB-A020-19D06FFA5901}" type="datetimeFigureOut">
              <a:rPr lang="es-ES_tradnl" smtClean="0"/>
              <a:pPr/>
              <a:t>24/10/2013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2F483D6-BF0C-44E0-BF65-295108F0D8E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D463C89-4F91-4CEB-A020-19D06FFA5901}" type="datetimeFigureOut">
              <a:rPr lang="es-ES_tradnl" smtClean="0"/>
              <a:pPr/>
              <a:t>24/10/2013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ES_tradnl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2F483D6-BF0C-44E0-BF65-295108F0D8E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080120"/>
          </a:xfrm>
        </p:spPr>
        <p:txBody>
          <a:bodyPr>
            <a:normAutofit fontScale="90000"/>
          </a:bodyPr>
          <a:lstStyle/>
          <a:p>
            <a:r>
              <a:rPr lang="es-ES_tradnl" sz="2000" b="1" dirty="0" smtClean="0"/>
              <a:t/>
            </a:r>
            <a:br>
              <a:rPr lang="es-ES_tradnl" sz="2000" b="1" dirty="0" smtClean="0"/>
            </a:br>
            <a:r>
              <a:rPr lang="es-ES_tradnl" sz="2000" b="1" dirty="0"/>
              <a:t/>
            </a:r>
            <a:br>
              <a:rPr lang="es-ES_tradnl" sz="2000" b="1" dirty="0"/>
            </a:br>
            <a:r>
              <a:rPr lang="es-ES_tradnl" sz="2000" b="1" dirty="0" smtClean="0"/>
              <a:t/>
            </a:r>
            <a:br>
              <a:rPr lang="es-ES_tradnl" sz="2000" b="1" dirty="0" smtClean="0"/>
            </a:br>
            <a:r>
              <a:rPr lang="es-ES_tradnl" sz="2000" b="1" dirty="0"/>
              <a:t/>
            </a:r>
            <a:br>
              <a:rPr lang="es-ES_tradnl" sz="2000" b="1" dirty="0"/>
            </a:br>
            <a:r>
              <a:rPr lang="es-ES_tradnl" sz="2000" b="1" dirty="0" smtClean="0"/>
              <a:t>UNIVERSIDAD NACIONAL DE CUYO</a:t>
            </a:r>
            <a:br>
              <a:rPr lang="es-ES_tradnl" sz="2000" b="1" dirty="0" smtClean="0"/>
            </a:br>
            <a:r>
              <a:rPr lang="es-ES_tradnl" sz="2000" dirty="0" smtClean="0"/>
              <a:t>SECRETARIA DE CIENCIA TECNICA Y POSGRADO</a:t>
            </a:r>
            <a:br>
              <a:rPr lang="es-ES_tradnl" sz="2000" dirty="0" smtClean="0"/>
            </a:br>
            <a:r>
              <a:rPr lang="es-ES_tradnl" sz="2000" b="1" dirty="0" smtClean="0"/>
              <a:t>Facultad de Educación Elemental y Especial</a:t>
            </a:r>
            <a:br>
              <a:rPr lang="es-ES_tradnl" sz="2000" b="1" dirty="0" smtClean="0"/>
            </a:br>
            <a:r>
              <a:rPr lang="es-ES_tradnl" dirty="0"/>
              <a:t/>
            </a:r>
            <a:br>
              <a:rPr lang="es-ES_tradnl" dirty="0"/>
            </a:b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77952"/>
          </a:xfrm>
        </p:spPr>
        <p:txBody>
          <a:bodyPr>
            <a:normAutofit/>
          </a:bodyPr>
          <a:lstStyle/>
          <a:p>
            <a:r>
              <a:rPr lang="es-ES" sz="2400" b="1" i="1" dirty="0" smtClean="0"/>
              <a:t>Proyecto de investigación </a:t>
            </a:r>
            <a:br>
              <a:rPr lang="es-ES" sz="2400" b="1" i="1" dirty="0" smtClean="0"/>
            </a:br>
            <a:r>
              <a:rPr lang="es-ES" sz="2400" b="1" i="1" dirty="0" smtClean="0"/>
              <a:t>De la casa a la escuela. </a:t>
            </a:r>
            <a:r>
              <a:rPr lang="es-ES" sz="2400" b="1" dirty="0" smtClean="0"/>
              <a:t> Instituciones escolares y familias diferentes/desiguales</a:t>
            </a:r>
          </a:p>
          <a:p>
            <a:endParaRPr lang="es-ES" b="1" dirty="0" smtClean="0"/>
          </a:p>
          <a:p>
            <a:r>
              <a:rPr lang="es-ES" sz="2400" b="1" dirty="0" smtClean="0"/>
              <a:t>Directora: </a:t>
            </a:r>
            <a:r>
              <a:rPr lang="es-ES" sz="2400" b="1" dirty="0" err="1" smtClean="0"/>
              <a:t>Mgtr.</a:t>
            </a:r>
            <a:r>
              <a:rPr lang="es-ES" sz="2400" b="1" dirty="0" smtClean="0"/>
              <a:t> María Cristina </a:t>
            </a:r>
            <a:r>
              <a:rPr lang="es-ES" sz="2400" b="1" dirty="0" err="1" smtClean="0"/>
              <a:t>Romagnoli</a:t>
            </a:r>
            <a:endParaRPr lang="es-ES_tradnl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ES_tradnl" sz="2800" dirty="0" smtClean="0"/>
              <a:t>Objetivos</a:t>
            </a:r>
            <a:endParaRPr lang="es-ES_tradnl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s-ES" dirty="0" smtClean="0"/>
              <a:t> a) </a:t>
            </a:r>
            <a:r>
              <a:rPr lang="es-ES" dirty="0"/>
              <a:t>Reconocer los mecanismos y prácticas generados por las políticas educativas que contribuyen a la conformación de una oferta educativa diferenciada que opera como condición  para la construcción de  las elecciones escolares. </a:t>
            </a:r>
            <a:endParaRPr lang="es-ES" dirty="0" smtClean="0"/>
          </a:p>
          <a:p>
            <a:pPr>
              <a:buNone/>
            </a:pPr>
            <a:r>
              <a:rPr lang="es-ES" dirty="0" smtClean="0"/>
              <a:t>b</a:t>
            </a:r>
            <a:r>
              <a:rPr lang="es-ES" dirty="0"/>
              <a:t>) Identificar las estrategias, los capitales que ponen en juego las familias en el momento de elegir las instituciones escolares a fin de compartir  o evitar determinadas clases sociales</a:t>
            </a:r>
            <a:r>
              <a:rPr lang="es-ES" dirty="0" smtClean="0"/>
              <a:t>.</a:t>
            </a:r>
          </a:p>
          <a:p>
            <a:pPr>
              <a:buNone/>
            </a:pPr>
            <a:r>
              <a:rPr lang="es-ES" dirty="0" smtClean="0"/>
              <a:t>c</a:t>
            </a:r>
            <a:r>
              <a:rPr lang="es-ES" dirty="0"/>
              <a:t>) Identificar las estrategias, los capitales que ponen en juego las escuelas, sus directivos y docentes en el momento de inscribir en las instituciones escolares a fin de atraer o evitar determinadas clases sociales. </a:t>
            </a:r>
            <a:endParaRPr lang="es-ES" dirty="0" smtClean="0"/>
          </a:p>
          <a:p>
            <a:pPr>
              <a:buNone/>
            </a:pPr>
            <a:r>
              <a:rPr lang="es-ES" dirty="0" smtClean="0"/>
              <a:t>d</a:t>
            </a:r>
            <a:r>
              <a:rPr lang="es-ES" dirty="0"/>
              <a:t>) Describir las representaciones de las distintas familias sobre la educación en relación con su ubicación en el espacio social.</a:t>
            </a:r>
            <a:endParaRPr lang="es-ES_tradnl" dirty="0"/>
          </a:p>
          <a:p>
            <a:pPr>
              <a:buNone/>
            </a:pPr>
            <a:endParaRPr lang="es-ES_trad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ES_tradnl" sz="2800" dirty="0" smtClean="0"/>
              <a:t>Estrategia metodológica</a:t>
            </a:r>
            <a:endParaRPr lang="es-ES_tradnl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s-ES" dirty="0" smtClean="0"/>
              <a:t>Estudio </a:t>
            </a:r>
            <a:r>
              <a:rPr lang="es-ES" dirty="0"/>
              <a:t>de casos múltiples (</a:t>
            </a:r>
            <a:r>
              <a:rPr lang="es-ES" dirty="0" err="1"/>
              <a:t>Neiman</a:t>
            </a:r>
            <a:r>
              <a:rPr lang="es-ES" dirty="0"/>
              <a:t> y </a:t>
            </a:r>
            <a:r>
              <a:rPr lang="es-ES" dirty="0" err="1"/>
              <a:t>Quaranda</a:t>
            </a:r>
            <a:r>
              <a:rPr lang="es-ES" dirty="0"/>
              <a:t>, 2007). </a:t>
            </a:r>
            <a:endParaRPr lang="es-ES" dirty="0" smtClean="0"/>
          </a:p>
          <a:p>
            <a:r>
              <a:rPr lang="es-ES" dirty="0" smtClean="0"/>
              <a:t>Seleccionamos </a:t>
            </a:r>
            <a:r>
              <a:rPr lang="es-ES" dirty="0"/>
              <a:t>dos tipos de instituciones educativas según el origen social de su matrícula, la oferta educativa institucional, el tipo de gestión (pública o privada) y el lugar dentro de la reconfiguración del sistema educativo mendocino. Tomamos una escuela pública que </a:t>
            </a:r>
            <a:r>
              <a:rPr lang="es-ES" dirty="0" smtClean="0"/>
              <a:t>atiende a </a:t>
            </a:r>
            <a:r>
              <a:rPr lang="es-ES" dirty="0"/>
              <a:t>clases populares y que cuenta con recursos provenientes de programas o proyectos sociales, y una escuela privada cuya matricula proviene de clases altas (empresarios y gerentes de grandes empresas) y ofrece servicios educativos diferenciados como enseñanza bilingüe.  </a:t>
            </a:r>
            <a:endParaRPr lang="es-ES_tradnl" dirty="0"/>
          </a:p>
          <a:p>
            <a:pPr>
              <a:buNone/>
            </a:pPr>
            <a:r>
              <a:rPr lang="es-ES" dirty="0" smtClean="0"/>
              <a:t>Técnicas </a:t>
            </a:r>
          </a:p>
          <a:p>
            <a:r>
              <a:rPr lang="es-ES" dirty="0" smtClean="0"/>
              <a:t>Entrevistas abiertas a </a:t>
            </a:r>
            <a:r>
              <a:rPr lang="es-ES" dirty="0"/>
              <a:t>los familiares, directivos y otros miembros de la institución escolar.  </a:t>
            </a:r>
            <a:endParaRPr lang="es-ES" dirty="0" smtClean="0"/>
          </a:p>
          <a:p>
            <a:r>
              <a:rPr lang="es-ES" dirty="0" err="1" smtClean="0"/>
              <a:t>Analisis</a:t>
            </a:r>
            <a:r>
              <a:rPr lang="es-ES" dirty="0" smtClean="0"/>
              <a:t> de contenido de </a:t>
            </a:r>
            <a:r>
              <a:rPr lang="es-ES" dirty="0"/>
              <a:t>los registros de las instituciones escolares elegidas, de la Dirección General de Escuelas;  de los organismos públicos entre otros. </a:t>
            </a:r>
            <a:endParaRPr lang="es-ES" dirty="0" smtClean="0"/>
          </a:p>
          <a:p>
            <a:pPr>
              <a:buNone/>
            </a:pPr>
            <a:endParaRPr lang="es-ES_tradnl" dirty="0"/>
          </a:p>
          <a:p>
            <a:endParaRPr lang="es-ES_trad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_tradnl" dirty="0" smtClean="0"/>
              <a:t>Resultados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b="1" dirty="0"/>
              <a:t>Las demandas de las familias de sectores populares a la escuela</a:t>
            </a:r>
            <a:endParaRPr lang="es-ES_tradnl" dirty="0"/>
          </a:p>
          <a:p>
            <a:pPr>
              <a:buNone/>
            </a:pPr>
            <a:r>
              <a:rPr lang="es-ES_tradnl" dirty="0" smtClean="0"/>
              <a:t>     Magdalena </a:t>
            </a:r>
            <a:r>
              <a:rPr lang="es-ES_tradnl" dirty="0" err="1" smtClean="0"/>
              <a:t>Tosoni</a:t>
            </a:r>
            <a:r>
              <a:rPr lang="es-ES_tradnl" dirty="0" smtClean="0"/>
              <a:t>, Nuria Maldonado, Carolina Mazza y Sandra Lema</a:t>
            </a:r>
            <a:endParaRPr lang="es-ES_tradnl" dirty="0"/>
          </a:p>
          <a:p>
            <a:r>
              <a:rPr lang="es-ES_tradnl" b="1" dirty="0" smtClean="0"/>
              <a:t>Las clases medias altas en la provincia de Mendoza: prácticas educativas y distinción social</a:t>
            </a:r>
          </a:p>
          <a:p>
            <a:pPr>
              <a:buNone/>
            </a:pPr>
            <a:r>
              <a:rPr lang="es-ES_tradnl" dirty="0" smtClean="0"/>
              <a:t>    Teresa González y Victoria </a:t>
            </a:r>
            <a:r>
              <a:rPr lang="es-ES_tradnl" dirty="0" err="1" smtClean="0"/>
              <a:t>Rousselle</a:t>
            </a:r>
            <a:endParaRPr lang="es-ES_trad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b="1" dirty="0" smtClean="0"/>
              <a:t/>
            </a:r>
            <a:br>
              <a:rPr lang="es-AR" b="1" dirty="0" smtClean="0"/>
            </a:br>
            <a:r>
              <a:rPr lang="es-AR" b="1" dirty="0" smtClean="0"/>
              <a:t>Las demandas de las familias de sectores populares a la escuela</a:t>
            </a:r>
            <a:r>
              <a:rPr lang="es-ES_tradnl" dirty="0" smtClean="0"/>
              <a:t/>
            </a:r>
            <a:br>
              <a:rPr lang="es-ES_tradnl" dirty="0" smtClean="0"/>
            </a:b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3140968"/>
            <a:ext cx="7772400" cy="3214592"/>
          </a:xfrm>
        </p:spPr>
        <p:txBody>
          <a:bodyPr/>
          <a:lstStyle/>
          <a:p>
            <a:r>
              <a:rPr lang="es-ES_tradnl" dirty="0" smtClean="0"/>
              <a:t>Aproximación a las demandas de los padres</a:t>
            </a:r>
          </a:p>
          <a:p>
            <a:r>
              <a:rPr lang="es-ES_tradnl" dirty="0" smtClean="0"/>
              <a:t>Tipos de familias y expectativas</a:t>
            </a:r>
          </a:p>
          <a:p>
            <a:r>
              <a:rPr lang="es-ES_tradnl" dirty="0" smtClean="0"/>
              <a:t>Estrategias familiares y  oferta escolar</a:t>
            </a:r>
            <a:endParaRPr lang="es-ES_tradn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32</TotalTime>
  <Words>336</Words>
  <Application>Microsoft Office PowerPoint</Application>
  <PresentationFormat>Presentación en pantalla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Metro</vt:lpstr>
      <vt:lpstr>    UNIVERSIDAD NACIONAL DE CUYO SECRETARIA DE CIENCIA TECNICA Y POSGRADO Facultad de Educación Elemental y Especial  </vt:lpstr>
      <vt:lpstr>Objetivos</vt:lpstr>
      <vt:lpstr>Estrategia metodológica</vt:lpstr>
      <vt:lpstr>Resultados</vt:lpstr>
      <vt:lpstr> Las demandas de las familias de sectores populares a la escuela </vt:lpstr>
    </vt:vector>
  </TitlesOfParts>
  <Company>Windows 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 NACIONAL DE CUYO SECRETARIA DE CIENCIA TECNICA Y POSGRADO Facultad de Educación Elemental y Especial</dc:title>
  <dc:creator>Magdalena</dc:creator>
  <cp:lastModifiedBy>Rita</cp:lastModifiedBy>
  <cp:revision>8</cp:revision>
  <dcterms:created xsi:type="dcterms:W3CDTF">2013-10-17T12:35:20Z</dcterms:created>
  <dcterms:modified xsi:type="dcterms:W3CDTF">2013-10-24T19:23:15Z</dcterms:modified>
</cp:coreProperties>
</file>