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57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gdalena2013\TesisDoctorado2013\capitulo%203\Barrioscla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pieChart>
        <c:varyColors val="1"/>
        <c:ser>
          <c:idx val="0"/>
          <c:order val="0"/>
          <c:explosion val="25"/>
          <c:cat>
            <c:strRef>
              <c:f>Hoja2!$D$51:$D$54</c:f>
              <c:strCache>
                <c:ptCount val="4"/>
                <c:pt idx="0">
                  <c:v>Alta</c:v>
                </c:pt>
                <c:pt idx="1">
                  <c:v>Media</c:v>
                </c:pt>
                <c:pt idx="2">
                  <c:v>Popular</c:v>
                </c:pt>
                <c:pt idx="3">
                  <c:v>S/d</c:v>
                </c:pt>
              </c:strCache>
            </c:strRef>
          </c:cat>
          <c:val>
            <c:numRef>
              <c:f>Hoja2!$E$51:$E$54</c:f>
              <c:numCache>
                <c:formatCode>General</c:formatCode>
                <c:ptCount val="4"/>
                <c:pt idx="0">
                  <c:v>7</c:v>
                </c:pt>
                <c:pt idx="1">
                  <c:v>285</c:v>
                </c:pt>
                <c:pt idx="2">
                  <c:v>2625</c:v>
                </c:pt>
                <c:pt idx="3">
                  <c:v>87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lang="es-ES_tradnl"/>
          </a:pPr>
          <a:endParaRPr lang="es-AR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0C7B00-7478-49C6-980E-6E7CB4B35C08}" type="datetimeFigureOut">
              <a:rPr lang="es-ES_tradnl" smtClean="0"/>
              <a:pPr/>
              <a:t>24/10/2013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62EE8E-287B-4919-BDA4-C8EF285562E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573016"/>
            <a:ext cx="6400800" cy="122758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Magdalena </a:t>
            </a:r>
            <a:r>
              <a:rPr lang="es-ES" dirty="0" err="1"/>
              <a:t>Tosoni</a:t>
            </a:r>
            <a:endParaRPr lang="es-ES_tradnl" dirty="0"/>
          </a:p>
          <a:p>
            <a:r>
              <a:rPr lang="es-ES" dirty="0" err="1"/>
              <a:t>FEEyE</a:t>
            </a:r>
            <a:r>
              <a:rPr lang="es-ES" dirty="0"/>
              <a:t> – </a:t>
            </a:r>
            <a:r>
              <a:rPr lang="es-ES" dirty="0" err="1"/>
              <a:t>U.N.Cuyo</a:t>
            </a:r>
            <a:r>
              <a:rPr lang="es-ES" dirty="0"/>
              <a:t> </a:t>
            </a:r>
            <a:r>
              <a:rPr lang="es-ES" dirty="0" smtClean="0"/>
              <a:t>–</a:t>
            </a:r>
          </a:p>
          <a:p>
            <a:r>
              <a:rPr lang="es-ES" dirty="0" smtClean="0"/>
              <a:t> </a:t>
            </a:r>
            <a:r>
              <a:rPr lang="es-ES" dirty="0"/>
              <a:t>IES </a:t>
            </a:r>
            <a:r>
              <a:rPr lang="es-ES"/>
              <a:t>Nº </a:t>
            </a:r>
            <a:r>
              <a:rPr lang="es-ES" smtClean="0"/>
              <a:t>T-004 </a:t>
            </a:r>
            <a:r>
              <a:rPr lang="es-ES" dirty="0"/>
              <a:t>Normal de </a:t>
            </a:r>
            <a:r>
              <a:rPr lang="es-ES" dirty="0" err="1"/>
              <a:t>Tunuyán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16561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Cambios sociales y localización de los sectores populares en el Gran Mendoza. El caso de los barrios del sudeste de Godoy Cruz, Mendoza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Radicación Barrios Los Peregrinos y Fuerza Segura</a:t>
            </a:r>
            <a:endParaRPr lang="es-ES_tradnl" dirty="0"/>
          </a:p>
        </p:txBody>
      </p:sp>
      <p:pic>
        <p:nvPicPr>
          <p:cNvPr id="4" name="30 Imagen" descr="TosoniPeregrinosyFuerzasegura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1042" y="1711729"/>
            <a:ext cx="5399116" cy="404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64704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2700" dirty="0" smtClean="0"/>
              <a:t>Población</a:t>
            </a:r>
            <a:r>
              <a:rPr lang="es-ES" sz="2700" dirty="0"/>
              <a:t>, Hogares y porcentaje de Hogares con NBI Barrios del Sudeste de Godoy Cruz 2001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29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Barrio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latin typeface="Arial Narrow"/>
                          <a:ea typeface="Calibri"/>
                          <a:cs typeface="Arial"/>
                        </a:rPr>
                        <a:t>Fracción 12 Radios</a:t>
                      </a:r>
                      <a:endParaRPr lang="es-ES_tradnl" sz="20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Hogares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Población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% de hogares con NBI</a:t>
                      </a:r>
                    </a:p>
                  </a:txBody>
                  <a:tcPr marL="64770" marR="64770" marT="0" marB="0"/>
                </a:tc>
              </a:tr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La Gloria y Peregrinos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09, 10,11,17,18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1725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7778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60,3</a:t>
                      </a:r>
                    </a:p>
                  </a:txBody>
                  <a:tcPr marL="64770" marR="64770" marT="0" marB="0"/>
                </a:tc>
              </a:tr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Huarpes I 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03,*04, *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530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2353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18,2</a:t>
                      </a:r>
                    </a:p>
                  </a:txBody>
                  <a:tcPr marL="64770" marR="64770" marT="0" marB="0"/>
                </a:tc>
              </a:tr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Huarpes II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12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266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1481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11.5</a:t>
                      </a:r>
                    </a:p>
                  </a:txBody>
                  <a:tcPr marL="64770" marR="64770" marT="0" marB="0"/>
                </a:tc>
              </a:tr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Tres Estrellas y Fuerza Segura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16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265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1289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10,0</a:t>
                      </a:r>
                    </a:p>
                  </a:txBody>
                  <a:tcPr marL="64770" marR="64770" marT="0" marB="0"/>
                </a:tc>
              </a:tr>
              <a:tr h="67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Total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20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2.786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 Narrow"/>
                          <a:ea typeface="Calibri"/>
                          <a:cs typeface="Arial"/>
                        </a:rPr>
                        <a:t>12.901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100</a:t>
                      </a:r>
                    </a:p>
                  </a:txBody>
                  <a:tcPr marL="64770" marR="647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12974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Porcentaje de hogares con acceso a servicios y hacinamiento según barrios 2001</a:t>
            </a:r>
            <a:endParaRPr lang="es-ES_tradnl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33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592832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Barrio</a:t>
                      </a:r>
                      <a:endParaRPr lang="es-ES_tradnl" sz="2800" dirty="0"/>
                    </a:p>
                  </a:txBody>
                  <a:tcPr marL="86360" marR="86360"/>
                </a:tc>
                <a:tc gridSpan="3">
                  <a:txBody>
                    <a:bodyPr/>
                    <a:lstStyle/>
                    <a:p>
                      <a:r>
                        <a:rPr lang="es-E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Porcentaje de Hogares</a:t>
                      </a:r>
                      <a:endParaRPr lang="es-ES_tradnl" sz="2800" dirty="0"/>
                    </a:p>
                  </a:txBody>
                  <a:tcPr marL="86360" marR="86360"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con hacinamiento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Cloacas 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gas de red</a:t>
                      </a:r>
                    </a:p>
                  </a:txBody>
                  <a:tcPr marL="41981" marR="41981" marT="0" marB="0" anchor="b"/>
                </a:tc>
              </a:tr>
              <a:tr h="592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latin typeface="Arial Narrow"/>
                          <a:ea typeface="Calibri"/>
                          <a:cs typeface="Arial"/>
                        </a:rPr>
                        <a:t>Huarpes</a:t>
                      </a: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 I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13,5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83.0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86,3</a:t>
                      </a:r>
                    </a:p>
                  </a:txBody>
                  <a:tcPr marL="41981" marR="41981" marT="0" marB="0" anchor="b"/>
                </a:tc>
              </a:tr>
              <a:tr h="592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latin typeface="Arial Narrow"/>
                          <a:ea typeface="Calibri"/>
                          <a:cs typeface="Arial"/>
                        </a:rPr>
                        <a:t>Huarpes</a:t>
                      </a: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 II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16,9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94,4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70,2</a:t>
                      </a:r>
                    </a:p>
                  </a:txBody>
                  <a:tcPr marL="41981" marR="41981" marT="0" marB="0" anchor="b"/>
                </a:tc>
              </a:tr>
              <a:tr h="592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La Gloria y Peregrinos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23,1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76,8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61,2</a:t>
                      </a:r>
                    </a:p>
                  </a:txBody>
                  <a:tcPr marL="41981" marR="41981" marT="0" marB="0" anchor="b"/>
                </a:tc>
              </a:tr>
              <a:tr h="592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Tres Estrellas y </a:t>
                      </a:r>
                      <a:r>
                        <a:rPr lang="es-ES_tradnl" sz="2800" dirty="0" smtClean="0">
                          <a:latin typeface="Arial Narrow"/>
                          <a:ea typeface="Calibri"/>
                          <a:cs typeface="Arial"/>
                        </a:rPr>
                        <a:t>F. </a:t>
                      </a: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Segura 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47,2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64,2</a:t>
                      </a:r>
                    </a:p>
                  </a:txBody>
                  <a:tcPr marL="41981" marR="4198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7,7</a:t>
                      </a:r>
                    </a:p>
                  </a:txBody>
                  <a:tcPr marL="41981" marR="41981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Composición de clases 2001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475656" y="1600200"/>
          <a:ext cx="62646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Personas registradas en el sistema APROS según barrio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07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Barrio	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Personas Censo de Población 2001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Personas registradas en el sistema APROS 2002-2008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 Narrow"/>
                          <a:ea typeface="Calibri"/>
                          <a:cs typeface="Arial"/>
                        </a:rPr>
                        <a:t>Porcentaje de personas registradas en APROS en relación al total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La Gloria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7.534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3.558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47.22%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Huarpes I 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1177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859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72.98%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Huarpes II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773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464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60.02%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Los Peregrinos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28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270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Tres Estrellas 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1.725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923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4770" marR="64770" marT="0" marB="0"/>
                </a:tc>
              </a:tr>
              <a:tr h="53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Total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12.209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>
                          <a:latin typeface="Arial Narrow"/>
                          <a:ea typeface="Calibri"/>
                          <a:cs typeface="Arial"/>
                        </a:rPr>
                        <a:t>6.074</a:t>
                      </a: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800" dirty="0">
                          <a:latin typeface="Arial Narrow"/>
                          <a:ea typeface="Calibri"/>
                          <a:cs typeface="Arial"/>
                        </a:rPr>
                        <a:t>54.18%</a:t>
                      </a:r>
                    </a:p>
                  </a:txBody>
                  <a:tcPr marL="64770" marR="647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s-ES" sz="2400" dirty="0"/>
              <a:t>Beneficiarios por programas sociales sobre Base APROS</a:t>
            </a:r>
            <a:endParaRPr lang="es-ES_tradnl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4" y="908720"/>
          <a:ext cx="8229599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Dependencia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Organismo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Programas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Beneficiarios durante el 2010 por barrio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La Gloria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latin typeface="Arial Narrow"/>
                          <a:ea typeface="Calibri"/>
                          <a:cs typeface="Arial"/>
                        </a:rPr>
                        <a:t>Huarpes</a:t>
                      </a:r>
                      <a:endParaRPr lang="es-ES_tradnl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Tres Estrellas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Peregrinos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Ministerio de Desarrollo social -Mendoza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Dirección de adultos mayores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Cuidado domiciliario, Apoyo económico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Ministerio de Desarrollo social -Mendoza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Dirección Economía social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Plan inclusión, Derechos para Jóvenes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Ministerio de Desarrollo social -Mendoza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Dirección de Niñez y Adolescencia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Fortalecimiento familiar,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Ministerio de Desarrollo social y DD HH -Mendoza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Dirección de promoción del derecho a la alimentación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Nutrifamilia, tarjeta ticket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Empleo público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Ministerio de Desarrollo social de la Nación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Jefes de Hogar desocupados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Seguro de capacitación y empleo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Empleo comunitario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ANSES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AUH, preliminar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245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Total de beneficiarios por barrio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380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 Narrow"/>
                          <a:ea typeface="Calibri"/>
                          <a:cs typeface="Arial"/>
                        </a:rPr>
                        <a:t>137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 Narrow"/>
                          <a:ea typeface="Calibri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3 Marcador de contenido" descr="Tosonifoto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 descr="100_0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 descr="100_00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 descr="DSC017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IPV y las </a:t>
            </a:r>
            <a:r>
              <a:rPr lang="es-ES" dirty="0"/>
              <a:t>políticas de vivienda </a:t>
            </a:r>
            <a:r>
              <a:rPr lang="es-ES" dirty="0" smtClean="0"/>
              <a:t>1970-2006 I</a:t>
            </a:r>
          </a:p>
          <a:p>
            <a:r>
              <a:rPr lang="es-ES" dirty="0" smtClean="0"/>
              <a:t>Dimensión </a:t>
            </a:r>
            <a:r>
              <a:rPr lang="es-ES" dirty="0"/>
              <a:t>objetiva </a:t>
            </a:r>
            <a:r>
              <a:rPr lang="es-ES" dirty="0" smtClean="0"/>
              <a:t>de los barrios: las </a:t>
            </a:r>
            <a:r>
              <a:rPr lang="es-ES" dirty="0"/>
              <a:t>características arquitectónicas y su articulación con el resto de la </a:t>
            </a:r>
            <a:r>
              <a:rPr lang="es-ES" dirty="0" smtClean="0"/>
              <a:t>ciudad, las </a:t>
            </a:r>
            <a:r>
              <a:rPr lang="es-ES" dirty="0"/>
              <a:t>condiciones </a:t>
            </a:r>
            <a:r>
              <a:rPr lang="es-ES" dirty="0" smtClean="0"/>
              <a:t>habitacionales y </a:t>
            </a:r>
            <a:r>
              <a:rPr lang="es-ES" dirty="0"/>
              <a:t>las políticas sociales implementadas por el gobierno provincial. </a:t>
            </a:r>
            <a:endParaRPr lang="es-ES" dirty="0" smtClean="0"/>
          </a:p>
          <a:p>
            <a:r>
              <a:rPr lang="es-ES" dirty="0" smtClean="0"/>
              <a:t>Dimensión </a:t>
            </a:r>
            <a:r>
              <a:rPr lang="es-ES" dirty="0"/>
              <a:t>simbólica de los barrios, a la estigmatización de los mismos por parte de los medios de comunicación y a la experiencia de lugar de sus habitantes. </a:t>
            </a:r>
            <a:endParaRPr lang="es-ES" dirty="0" smtClean="0"/>
          </a:p>
          <a:p>
            <a:r>
              <a:rPr lang="es-ES" dirty="0" smtClean="0"/>
              <a:t>Discusión: “</a:t>
            </a:r>
            <a:r>
              <a:rPr lang="es-ES" dirty="0"/>
              <a:t>inscripción territorial</a:t>
            </a:r>
            <a:r>
              <a:rPr lang="es-ES" dirty="0" smtClean="0"/>
              <a:t>”,  </a:t>
            </a:r>
            <a:r>
              <a:rPr lang="es-ES" dirty="0"/>
              <a:t>“marginalidad urbana</a:t>
            </a:r>
            <a:r>
              <a:rPr lang="es-ES" dirty="0" smtClean="0"/>
              <a:t>”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 descr="100B01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 descr="DSC017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ccesos princiapal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2862" y="0"/>
            <a:ext cx="46234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Magdalena2010\mendoza\mapa barrios gc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862" y="0"/>
            <a:ext cx="447945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Mapa Nº 3 Barrios del Sudeste de Godoy Cruz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2114" y="1447800"/>
            <a:ext cx="617697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Calle Terrada</a:t>
            </a:r>
            <a:endParaRPr lang="es-ES_tradnl" dirty="0"/>
          </a:p>
        </p:txBody>
      </p:sp>
      <p:pic>
        <p:nvPicPr>
          <p:cNvPr id="4" name="3 Marcador de contenido" descr="TosoniFotoN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 Imagen" descr="TosoniBarrioLaGloria casa.JPG"/>
          <p:cNvPicPr/>
          <p:nvPr/>
        </p:nvPicPr>
        <p:blipFill>
          <a:blip r:embed="rId2" cstate="print"/>
          <a:srcRect b="20502"/>
          <a:stretch>
            <a:fillRect/>
          </a:stretch>
        </p:blipFill>
        <p:spPr>
          <a:xfrm>
            <a:off x="1924120" y="1835092"/>
            <a:ext cx="5295760" cy="3187816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Barrio La Gloria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Imagen" descr="TosoniBarrioHuarpes.JPG"/>
          <p:cNvPicPr/>
          <p:nvPr/>
        </p:nvPicPr>
        <p:blipFill>
          <a:blip r:embed="rId2" cstate="print"/>
          <a:srcRect b="8790"/>
          <a:stretch>
            <a:fillRect/>
          </a:stretch>
        </p:blipFill>
        <p:spPr>
          <a:xfrm>
            <a:off x="1871881" y="1906324"/>
            <a:ext cx="5400238" cy="3045351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Barrio </a:t>
            </a:r>
            <a:r>
              <a:rPr lang="es-ES_tradnl" dirty="0" err="1" smtClean="0"/>
              <a:t>Huarpes</a:t>
            </a:r>
            <a:r>
              <a:rPr lang="es-ES_tradnl" dirty="0" smtClean="0"/>
              <a:t> II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Barrio Tres Estrellas</a:t>
            </a:r>
            <a:endParaRPr lang="es-ES_tradnl" dirty="0"/>
          </a:p>
        </p:txBody>
      </p:sp>
      <p:pic>
        <p:nvPicPr>
          <p:cNvPr id="4" name="35 Imagen" descr="TosoniBarrioTresEstrellas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79765" y="1468582"/>
            <a:ext cx="5041669" cy="4530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426</Words>
  <Application>Microsoft Office PowerPoint</Application>
  <PresentationFormat>Presentación en pantalla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Equidad</vt:lpstr>
      <vt:lpstr> Cambios sociales y localización de los sectores populares en el Gran Mendoza. El caso de los barrios del sudeste de Godoy Cruz, Mendoza </vt:lpstr>
      <vt:lpstr>Diapositiva 2</vt:lpstr>
      <vt:lpstr>Diapositiva 3</vt:lpstr>
      <vt:lpstr>Diapositiva 4</vt:lpstr>
      <vt:lpstr>Mapa Nº 3 Barrios del Sudeste de Godoy Cruz </vt:lpstr>
      <vt:lpstr>Calle Terrada</vt:lpstr>
      <vt:lpstr>Barrio La Gloria</vt:lpstr>
      <vt:lpstr>Barrio Huarpes II</vt:lpstr>
      <vt:lpstr>Barrio Tres Estrellas</vt:lpstr>
      <vt:lpstr>Radicación Barrios Los Peregrinos y Fuerza Segura</vt:lpstr>
      <vt:lpstr>  Población, Hogares y porcentaje de Hogares con NBI Barrios del Sudeste de Godoy Cruz 2001 </vt:lpstr>
      <vt:lpstr>Porcentaje de hogares con acceso a servicios y hacinamiento según barrios 2001</vt:lpstr>
      <vt:lpstr>Composición de clases 2001</vt:lpstr>
      <vt:lpstr>Personas registradas en el sistema APROS según barrio</vt:lpstr>
      <vt:lpstr>Beneficiarios por programas sociales sobre Base APROS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sociales y localización de los sectores populares en el Gran Mendoza. El caso de los barrios del sudeste de Godoy Cruz, Mendoza</dc:title>
  <dc:creator>Magdalena</dc:creator>
  <cp:lastModifiedBy>Rita</cp:lastModifiedBy>
  <cp:revision>11</cp:revision>
  <dcterms:created xsi:type="dcterms:W3CDTF">2013-10-17T10:41:58Z</dcterms:created>
  <dcterms:modified xsi:type="dcterms:W3CDTF">2013-10-24T13:35:12Z</dcterms:modified>
</cp:coreProperties>
</file>