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3" r:id="rId3"/>
    <p:sldId id="278" r:id="rId4"/>
    <p:sldId id="284" r:id="rId5"/>
    <p:sldId id="285" r:id="rId6"/>
    <p:sldId id="286" r:id="rId7"/>
    <p:sldId id="288" r:id="rId8"/>
    <p:sldId id="287" r:id="rId9"/>
    <p:sldId id="282" r:id="rId10"/>
    <p:sldId id="289" r:id="rId11"/>
    <p:sldId id="292" r:id="rId12"/>
    <p:sldId id="293" r:id="rId13"/>
    <p:sldId id="294" r:id="rId14"/>
    <p:sldId id="295" r:id="rId15"/>
    <p:sldId id="296" r:id="rId16"/>
    <p:sldId id="290" r:id="rId17"/>
    <p:sldId id="297" r:id="rId18"/>
    <p:sldId id="299" r:id="rId19"/>
    <p:sldId id="298" r:id="rId20"/>
    <p:sldId id="301" r:id="rId21"/>
    <p:sldId id="302" r:id="rId22"/>
    <p:sldId id="280" r:id="rId23"/>
    <p:sldId id="30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A37"/>
    <a:srgbClr val="FFFF75"/>
    <a:srgbClr val="D56461"/>
    <a:srgbClr val="6FE63A"/>
    <a:srgbClr val="E1FC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0029-93AF-40A6-9EA2-84FFD7166A69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9E4A-8C74-4588-AD59-0FBA2D763A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zO_oQKlax9E" TargetMode="External"/><Relationship Id="rId7" Type="http://schemas.openxmlformats.org/officeDocument/2006/relationships/hyperlink" Target="http://bit.ly/1a8ddc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VMK9B4MacEc" TargetMode="External"/><Relationship Id="rId5" Type="http://schemas.openxmlformats.org/officeDocument/2006/relationships/hyperlink" Target="http://youtu.be/megUsTmJBSM" TargetMode="External"/><Relationship Id="rId4" Type="http://schemas.openxmlformats.org/officeDocument/2006/relationships/hyperlink" Target="http://youtu.be/aENCsGaW1r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atquiz.org/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2232248"/>
          </a:xfrm>
          <a:gradFill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CAMPUS – FACEBOOK</a:t>
            </a:r>
            <a:br>
              <a:rPr lang="es-MX" b="1" dirty="0" smtClean="0">
                <a:solidFill>
                  <a:srgbClr val="FFFF00"/>
                </a:solidFill>
              </a:rPr>
            </a:br>
            <a:r>
              <a:rPr lang="es-MX" b="1" dirty="0" smtClean="0">
                <a:solidFill>
                  <a:srgbClr val="FFFF00"/>
                </a:solidFill>
              </a:rPr>
              <a:t>  miradas diferentes</a:t>
            </a:r>
            <a:br>
              <a:rPr lang="es-MX" b="1" dirty="0" smtClean="0">
                <a:solidFill>
                  <a:srgbClr val="FFFF00"/>
                </a:solidFill>
              </a:rPr>
            </a:br>
            <a:r>
              <a:rPr lang="es-MX" b="1" dirty="0" smtClean="0">
                <a:solidFill>
                  <a:srgbClr val="FFFF00"/>
                </a:solidFill>
              </a:rPr>
              <a:t> de aula virtual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548680"/>
            <a:ext cx="1331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dirty="0" smtClean="0">
                <a:solidFill>
                  <a:schemeClr val="bg1"/>
                </a:solidFill>
              </a:rPr>
              <a:t>I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S 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9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0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0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9</a:t>
            </a:r>
            <a:endParaRPr lang="es-AR" sz="5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07896" y="332657"/>
            <a:ext cx="9361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P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G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O</a:t>
            </a:r>
            <a:endParaRPr lang="es-A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6" name="5 Imagen" descr="fb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" name="15 Imagen" descr="logo-tran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259632" y="30689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3600" b="1" dirty="0"/>
          </a:p>
        </p:txBody>
      </p:sp>
      <p:sp>
        <p:nvSpPr>
          <p:cNvPr id="12" name="11 Rectángulo"/>
          <p:cNvSpPr/>
          <p:nvPr/>
        </p:nvSpPr>
        <p:spPr>
          <a:xfrm>
            <a:off x="2411760" y="1772816"/>
            <a:ext cx="204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 smtClean="0"/>
              <a:t>Objetivo: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3717032"/>
            <a:ext cx="9144000" cy="1354162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s-AR" sz="4400" b="1" dirty="0" smtClean="0">
                <a:solidFill>
                  <a:schemeClr val="bg1"/>
                </a:solidFill>
              </a:rPr>
              <a:t>Que los alumnos FUTUROS DOCENTES, 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aprendan a usar esta Red Social con fines educativos</a:t>
            </a:r>
            <a:endParaRPr lang="es-A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03648" y="1916832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s-MX" sz="3200" dirty="0" smtClean="0"/>
              <a:t> </a:t>
            </a:r>
            <a:r>
              <a:rPr lang="es-MX" sz="3200" b="1" dirty="0" smtClean="0"/>
              <a:t>Los compañeros que no tenían </a:t>
            </a:r>
            <a:r>
              <a:rPr lang="es-MX" sz="3200" b="1" dirty="0" err="1" smtClean="0"/>
              <a:t>Facebook</a:t>
            </a:r>
            <a:r>
              <a:rPr lang="es-MX" sz="3200" b="1" dirty="0" smtClean="0"/>
              <a:t> crearon uno y se estableció la  privacidad</a:t>
            </a:r>
            <a:br>
              <a:rPr lang="es-MX" sz="3200" b="1" dirty="0" smtClean="0"/>
            </a:br>
            <a:endParaRPr lang="es-MX" sz="3200" b="1" dirty="0" smtClean="0"/>
          </a:p>
          <a:p>
            <a:pPr indent="177800">
              <a:buFont typeface="Arial" pitchFamily="34" charset="0"/>
              <a:buChar char="•"/>
            </a:pPr>
            <a:r>
              <a:rPr lang="es-MX" sz="3200" b="1" dirty="0" smtClean="0"/>
              <a:t>Creación del grupo </a:t>
            </a:r>
          </a:p>
          <a:p>
            <a:pPr indent="177800">
              <a:buFont typeface="Arial" pitchFamily="34" charset="0"/>
              <a:buChar char="•"/>
            </a:pPr>
            <a:endParaRPr lang="es-MX" sz="3200" b="1" dirty="0" smtClean="0"/>
          </a:p>
          <a:p>
            <a:pPr indent="177800">
              <a:buFont typeface="Arial" pitchFamily="34" charset="0"/>
              <a:buChar char="•"/>
            </a:pPr>
            <a:r>
              <a:rPr lang="es-MX" sz="3200" b="1" dirty="0" smtClean="0"/>
              <a:t>Exploramos las potencialidades de la red social </a:t>
            </a:r>
            <a:r>
              <a:rPr lang="es-MX" sz="3200" b="1" dirty="0" err="1" smtClean="0"/>
              <a:t>Facebook</a:t>
            </a:r>
            <a:endParaRPr lang="es-MX" sz="3200" b="1" dirty="0" smtClean="0"/>
          </a:p>
          <a:p>
            <a:pPr indent="177800">
              <a:buFont typeface="Arial" pitchFamily="34" charset="0"/>
              <a:buChar char="•"/>
            </a:pPr>
            <a:endParaRPr lang="es-MX" dirty="0" smtClean="0"/>
          </a:p>
          <a:p>
            <a:pPr indent="177800">
              <a:buFont typeface="Arial" pitchFamily="34" charset="0"/>
              <a:buChar char="•"/>
            </a:pPr>
            <a:endParaRPr lang="es-AR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528" y="1174194"/>
            <a:ext cx="386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600" b="1" dirty="0" smtClean="0"/>
              <a:t>Así TRABAJAMOS…</a:t>
            </a:r>
          </a:p>
        </p:txBody>
      </p:sp>
      <p:pic>
        <p:nvPicPr>
          <p:cNvPr id="11" name="Imagen 4"/>
          <p:cNvPicPr>
            <a:picLocks noChangeAspect="1" noChangeArrowheads="1"/>
          </p:cNvPicPr>
          <p:nvPr/>
        </p:nvPicPr>
        <p:blipFill>
          <a:blip r:embed="rId3" cstate="print"/>
          <a:srcRect l="5917" t="53172" r="87482" b="44301"/>
          <a:stretch>
            <a:fillRect/>
          </a:stretch>
        </p:blipFill>
        <p:spPr bwMode="auto">
          <a:xfrm>
            <a:off x="5004048" y="3789040"/>
            <a:ext cx="2592289" cy="5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771800" y="1268760"/>
            <a:ext cx="337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/>
              <a:t>Crear un grupo…</a:t>
            </a:r>
            <a:endParaRPr lang="es-AR" sz="36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2843808" y="2348880"/>
            <a:ext cx="2448272" cy="3622824"/>
            <a:chOff x="2843808" y="2348880"/>
            <a:chExt cx="2448272" cy="3622824"/>
          </a:xfrm>
        </p:grpSpPr>
        <p:pic>
          <p:nvPicPr>
            <p:cNvPr id="12" name="11 Imagen"/>
            <p:cNvPicPr/>
            <p:nvPr/>
          </p:nvPicPr>
          <p:blipFill>
            <a:blip r:embed="rId3" cstate="print"/>
            <a:srcRect t="59123" r="8419"/>
            <a:stretch>
              <a:fillRect/>
            </a:stretch>
          </p:blipFill>
          <p:spPr bwMode="auto">
            <a:xfrm>
              <a:off x="2843808" y="3429000"/>
              <a:ext cx="2448272" cy="254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12 Imagen"/>
            <p:cNvPicPr/>
            <p:nvPr/>
          </p:nvPicPr>
          <p:blipFill>
            <a:blip r:embed="rId3" cstate="print"/>
            <a:srcRect t="16291" r="8419" b="66164"/>
            <a:stretch>
              <a:fillRect/>
            </a:stretch>
          </p:blipFill>
          <p:spPr bwMode="auto">
            <a:xfrm>
              <a:off x="2843808" y="2348880"/>
              <a:ext cx="2448272" cy="109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" name="AutoShape 1"/>
          <p:cNvSpPr>
            <a:spLocks noChangeArrowheads="1"/>
          </p:cNvSpPr>
          <p:nvPr/>
        </p:nvSpPr>
        <p:spPr bwMode="auto">
          <a:xfrm flipH="1">
            <a:off x="4644008" y="5013176"/>
            <a:ext cx="1785937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699792" y="119675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sz="3600" b="1" dirty="0" smtClean="0"/>
              <a:t>Configurar el Grupo</a:t>
            </a:r>
            <a:endParaRPr lang="es-AR" sz="3600" b="1" dirty="0"/>
          </a:p>
        </p:txBody>
      </p:sp>
      <p:pic>
        <p:nvPicPr>
          <p:cNvPr id="11" name="10 Imagen" descr="C:\Users\Pc\Desktop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16832"/>
            <a:ext cx="4206622" cy="43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"/>
          <p:cNvSpPr>
            <a:spLocks noChangeArrowheads="1"/>
          </p:cNvSpPr>
          <p:nvPr/>
        </p:nvSpPr>
        <p:spPr bwMode="auto">
          <a:xfrm rot="10800000" flipH="1">
            <a:off x="1619672" y="4869160"/>
            <a:ext cx="1785937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907704" y="1628800"/>
            <a:ext cx="5797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Elige un icono que los represente</a:t>
            </a:r>
            <a:endParaRPr lang="es-AR" sz="3200" b="1" dirty="0" smtClean="0"/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44226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3" cstate="print"/>
          <a:srcRect b="19462"/>
          <a:stretch>
            <a:fillRect/>
          </a:stretch>
        </p:blipFill>
        <p:spPr bwMode="auto">
          <a:xfrm>
            <a:off x="2123728" y="2420888"/>
            <a:ext cx="5400040" cy="34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907704" y="1628800"/>
            <a:ext cx="4459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Así se ven los integrantes</a:t>
            </a:r>
            <a:endParaRPr lang="es-A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6002" t="7180" r="36718"/>
          <a:stretch>
            <a:fillRect/>
          </a:stretch>
        </p:blipFill>
        <p:spPr bwMode="auto">
          <a:xfrm>
            <a:off x="755576" y="1340768"/>
            <a:ext cx="4968552" cy="452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68144" y="2348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Subida de Archivos</a:t>
            </a:r>
            <a:endParaRPr lang="es-AR" dirty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 flipH="1">
            <a:off x="3923928" y="2348880"/>
            <a:ext cx="1785937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 flipH="1">
            <a:off x="4427984" y="4077072"/>
            <a:ext cx="1785937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6228184" y="40050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Comunicación Clases virtuales</a:t>
            </a:r>
            <a:endParaRPr lang="es-AR" dirty="0"/>
          </a:p>
        </p:txBody>
      </p:sp>
      <p:pic>
        <p:nvPicPr>
          <p:cNvPr id="11" name="15 Imagen" descr="logo-tran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28184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Videos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92080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Subida a </a:t>
            </a:r>
            <a:r>
              <a:rPr lang="es-AR" dirty="0" err="1" smtClean="0"/>
              <a:t>Youtube</a:t>
            </a:r>
            <a:endParaRPr lang="es-AR" dirty="0"/>
          </a:p>
        </p:txBody>
      </p:sp>
      <p:pic>
        <p:nvPicPr>
          <p:cNvPr id="11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71600" y="1340768"/>
            <a:ext cx="4320480" cy="4382616"/>
            <a:chOff x="971600" y="1556792"/>
            <a:chExt cx="3888432" cy="4166592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284" t="18992" r="35887" b="24899"/>
            <a:stretch>
              <a:fillRect/>
            </a:stretch>
          </p:blipFill>
          <p:spPr bwMode="auto">
            <a:xfrm>
              <a:off x="971600" y="1556792"/>
              <a:ext cx="388843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8454" t="70672" r="40868"/>
            <a:stretch>
              <a:fillRect/>
            </a:stretch>
          </p:blipFill>
          <p:spPr bwMode="auto">
            <a:xfrm>
              <a:off x="971600" y="4293096"/>
              <a:ext cx="3888432" cy="143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AutoShape 1"/>
          <p:cNvSpPr>
            <a:spLocks noChangeArrowheads="1"/>
          </p:cNvSpPr>
          <p:nvPr/>
        </p:nvSpPr>
        <p:spPr bwMode="auto">
          <a:xfrm flipH="1">
            <a:off x="3059832" y="4437112"/>
            <a:ext cx="1785937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 flipH="1">
            <a:off x="4355976" y="2276872"/>
            <a:ext cx="1785937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1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37890" name="Picture 2" descr="http://i204.photobucket.com/albums/bb73/templarko/Graph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533900" cy="3124201"/>
          </a:xfrm>
          <a:prstGeom prst="rect">
            <a:avLst/>
          </a:prstGeom>
          <a:noFill/>
        </p:spPr>
      </p:pic>
      <p:sp>
        <p:nvSpPr>
          <p:cNvPr id="37892" name="AutoShape 4" descr="data:image/jpeg;base64,/9j/4AAQSkZJRgABAQAAAQABAAD/2wCEAAkGBhQSEBQSEhQUFBUWGBkVFxcVFxgZGRcWHBkYGhocGBgYGyYeFxkjHBoXIC8gJCcpLCwvHB4yNTAqQSYtLioBCQoKDgwOGg8PGiwkHyQ1KSksKikqKSwsLCwsLCwpKSwsLCksLCksKSwpKSwsLCkpKSksKSwpLCwsKSksKSwpLP/AABEIAHoBAAMBIgACEQEDEQH/xAAcAAACAgMBAQAAAAAAAAAAAAAABQQGAQMHAgj/xABBEAACAgAEBAIFCwIFAgcAAAABAgMRAAQSIQUTIjEGQQcUMlFhFSNCU1VxgZOU0tNSkSQzYnKhktFDVGOiseHw/8QAGQEBAQEBAQEAAAAAAAAAAAAAAAECAwQF/8QAKREAAgIBAwQCAgEFAAAAAAAAAAECEQMSITEEE1GRQWFxgUIiMqHB8P/aAAwDAQACEQMRAD8A7ZgwYMQyGDBgwAYMGDABgwYMAGDBjXPmVRSzMFUbliQAB7yTsB8cAey2IUnHIVbS0iqb072F1f06yNOr/Td/DCXNcWefWIj80BTCNlEwIv20dlMan3e1Qayu2FcEQkPLVNKEexGxy7zIQDfq8jaDHdliPbOxABa9JEbLxFmVYWrBhuLUgjbvuNsbLxReUrOoUIgGlQZUGWdyDpEcc8Iqvo0otq0jayJ2Vz816kM6xVsZI/WATZ9l4zq5YHnZ1baaAOo0LLZgxXeH+I3kuhDKFo3HIEcrXt8mQWid6JfcAMNjiWniRNAd0mjUgMC8Zqm9myt1fau/b34lCxvjAbEPK8XilJEciMw7qGGpf9ye0v4gYVcI4W0eczErJlwZPpI7GTTY0BgY1Cg07HqO9AbLiGixYMF4LwIGDGcFYAxgxnGLwAYMGC8AGDBeDAGcGNGYzaoCzsqgbksQAB8SdhiEPEcB9iQSeXzVyb+QJjDAE+4kYtAZ4MJMx4rRYjKEkKVYZtMYN9gOYw7+Xv2q7GHGXcsoJUqSASpq1PuNbWO22APeDCziHiOCBgsrlCdltHIY+5SqkM3wBJxqg8YZNgT6zCKJBDOqEEGjayEEb7dsKYscYMQsvxuCRisc0LkbkLIjEA9iQCa/HEkZlf6l/uP++FMlo2YMRczxSKMankjQeRZ1Uf3JAxCPieGwFLuSCwEcbsWUd2XanXsLS7sVeFC0N8YLYQP4r6Q6xPoNjWzIqAg1TNqOhr2ptNGwd9sLs3xJmLDMyMi6dRSNhCUFgEkSUZlsga1ajdaVIFqFjzP+IUQ6Fp3J0+0FRTVgSSHZPu3J8gcIOJZogh80LYbrEdSAMLP+GlVyper3ej7RtACB5gdhqWAAIrVI3LIQbWeZkzTAkVupS++3niNlyyhtYDFekjlyxOnekFoYYhsSAUQULOwONUZbM5jLhjeZYDQW0xZnVp0Gu2YA6ztekFhW2n6WPU0RcASGWKIlGRJ9Txufe0oAeLfSQGKnzIN6V9jKOg1y6YVB1KFXm5VNvpAlSun+roUVe3fHkQEiyrZaAgg8oa4n39poz/lRHaxoF76iBeoDAjLJSiRMvRXoHrEEgBqggIfk+Wla1Xp7A6vMWXE56I0eJSQ7ZZynM6e3LYgBL6iLIJAHUCxxulGomgyqSRLPlA5R1KntHR6iSLKh6/qvt6lBk0qipNpCET5elkSPVWkbm2IU+y1bNarSgimmeRZmEZlUotELnAAxeyCEkADaRVMRq1HpsAMD6WAl60zxxRki4XMyc1SKIVxelAKrSQSTt0C9wkbT6rA4fpNxSKEkiQV3NWWayAWBs9WvpOrXmESMrFHHmMs22oxamVY9wCFj1LZIKjp2JJ8t6Q8q/rLi5stMI2ZIknQBi1AM5A+kp1qAEG13RGImQapcxMYpY0EcLfMTHZKkpyrEFmYCwNJNFR3sBhNEZUXLxNBmItA1bKNMIJUKHXUh1aXVdhWlt/PC8ZEHOSryJo0AhZxA1iwH0oFRqAJ6jQ20j32IaJz8VkiiZ5JpEcaqjmgGk7kIutVXU5FbiT3k9jjefELKEqfJyFmC11RV3JO8jmgATuB2+O0Zs8GmAbNvGsfnOkakzmxpBdFViq70L3ZSO2N0bSNLJM0uVcIDGC8bKGAoydfObQNQUFqYfN9hW4hJbxOysif4VyxIBTMgAULNgqT7h95G2JScWnLsggjtQpJ5xrquh/ld6F/cRhXlnl0SZhostpZQx1SPaRqLVSvq+x3Zq72xFYgnhpSIKcvklllarNFkdtzS+r0Aijt26Rd3vaJY9PiFwpZkgQBmS3zAUEr3omPcXY/DESTxa3J5g9VUkWqNmAWYn2RQUaSbG57DvhfmMosSpF/gYFYBXpdVRJV6pi8ZIY6VoqCdR3PfHuTMc2UATB1UB/mcrqVpCToCmnBHtNZerK0djhQsl5jxFJsI3gYlqqOKeYUCNRYqV00p7USfwOPL8RnaQKGzH9T6MvGqhNwulZCz2xH0m2pthYGNWXkZ5JJW9cZVuNTaR0FNubAUjrsGvKNbHbEHmKiNJJHCzydYjkmkmkIOyDkKCJPLclQGLdqsqFkps3JzSpklQKKbmZmKPU5r2RGDsB5KtEkjbSbix5gOJJWfVH3Uac1mFOkbnUHRAbs79xpoDbVlIHihWOMOryGrjgjhQsbLOry23YEi+1DYAUNUyrIUiQLIi1qIds3oRSNKsSRDG1gbEsaLHat6Q0oFiW6qZmOnqyqMshJA1GJDL0jv5Gj8MbM8GESxW4L9OpzmANwSxPNeFVbcnVv1EeZBGxMwZJToDukQKUCa1kU22VXT0DbQzgm9iv0o+TlXU8oWzulrpXSi2TrcCaRA1sw1OOkL5dhCdwbh6yZiMKI9CASNoWMUNwiakiFrqB6eY9aPheL0oof9sJvC2TZYjI+oPK3MIYuWCkAIG1sW1BQL7b3sO2HWMSZ0ieJIgQQRYOxB7Ee4jzGE2e8GZWXdogp/qjJjYAEEAaCNrHbt/fDzBiKTXBWkznnE/Ra5HzWaZh5LONZHe9Eu5juyLC0Ae2wwizvhbOZcj/DK4GyGARyKpJHUiyxmWI7DpJI2O4usdgwEY6rNL53ObxI4Zk+MxxvS6oiiilPq+XkYmrocsct6rYmidgWw2yvECw0q07kLZXl5e2k73orpnFmgLu/aFjHU89wuKZdMsaSDfZ1BqxRqxtttYxWuIei3JSXSGI/+mdvLurgqQNIoVXcff07kJcqjDxyXDK7lc9bA8zMs2hurRIj0AwOvlxDUa06VdZABpNgHEqORRWiDS3TRJUK3TXYOx6BVvA5OzGtip85n0YToSY8wMwO4XMlwwogrUyMWBHURWkAkGjvariceby/MM+WzOhiLeCYyoQt0z0BTgC9RWjYsKaImhSdRZLaW5ZTzGCPIwChqVkayQNqjzZqgGJ6JAD9HV3GPWXdYyxhtpReswqRMGG9ZqLdHNnvYPVagarxVMp4lhOprkItQyvJqBpfpwyy9aAdwTsNRMlVViymasIYYSiglU+cWNV/0xPXMidm7QyDSbPvF4lFrk3GSZPhylASOyRp0sphXXlbB/wDEU0Va/pdCjbsbv3JLvpTTltRZGZXPJdu1RkKKks1qBRgRtq3GNMeWdizSS19GTlDTpb3ZpRTNttzBptd6AN4kjOctuSiLqagYDIphYMG3Rj7N0egr1DsuxIwaNxcRsEQNBMxAEd6oZL7kXQIABsrpf4G99Uqrl0JmRll7meI/5khrdm+jZ+jINIAq6xsy0ChWCFGIA50EwC0BZGkG+Uo6tPtId6I3fHnIBnbmRm1jorBIxLqGUdQsnQ1AhQ1ggmmXUaFM8gxwl8yiTofnXlj3K9Is1tqUKAAyUSAOnyxr4c+iJ5UnXVu8scoL8sUdKmvnVZVAUWSDRoWbHuKFZ5WEJ5Og6njOlg0oO2qEGtII3YEFj5iicY4hKksqR5hFRYyGaQG1LH/LUSCjHZAbqrdUG+oYA8aQitNmss2tzqZ4yGYM1BUtCHsAJGDXf4b4W8MnCSZh0nbmFYWMZ0vrkIYBakXWVXoS1I2FnDubLy89Ejk5qoOcVlJ8yVj+cUWf/EIsN7Hcdytnl5mdkXMQPy1WB3HL5wJAlCD5sNtq1N28lsU2wowePMwRcsGGR5CVBGuMmRtTFju1qvUa70B7t4eb4aFSPLjJRblVtOUbjUAtuVVh0jSSQB1DvYBEbKvmQqy8sIvs8942Mr+WlmDKyou4IB6x7iMS8jlRLM7rmJSEuNCHQmrHMPs9tYUX/o3vAyRc5lVeVYxklGmpX0tEOkE6PZIAJcXZ7hGrtj1Bkg87aclHUYEYDGLSHbqYsaJYhdA7Eiz7yMZhkSOKSeTNSrbO5BkjBIXpXYr3KqP7jEW1GX2bNSSSEXQlCFnNkg6VjlABNVqulJsdqDdlvmzJmiuUgAJQMfJV2OjSiUWbV8W6R9EY0pnGELN6w7zSNeiGMEanoLbUzUooaldR07Ee1jdPkQOVFDlEjPcmRkB5SAWGdQ7aT0qd+xqiLGIvEeOoZgJcyGWLciNkhiEm6gc13JGkarOskGthupEtGeIZNFjjhKMoegXzU/dV3YtGpYMx2FCiddivL3JI7uFWlhj+dflKMtHrI6bkk3YAdeoAeXtXsth47l45Hk5yI7j5tIxzJXjXVWjMTfNkM2s2tgmqbbSEp8axBVZQ5kb5wyOhY2GtyHl6E0gFAFQn2epd8dI45y4RhziiwSOjFp308tbQN/mKQDcjc/MjlkFgFpUY9Jqi2NM0jBNbx9cpBUSgu9kAKgMwN6RovTE43avImnZzxtSxpHF1AAMHLFwAPY5h+dYmgxZTGCNNqbNtsllOI5p9SZQxrVaswSoumBY2iM+z7DSVqxv3HZ9NOKuWxnup7IYZmcAJCCzm6J+7ZyRISRd6NKqjAsRtVYaeHuHjNMtKpgiPUQCUZhpIRS+rUO7FkYLsoqyaOF+jNmOvOzlye8UPRGRpqmPtOKrawBXn3F5yWSSJFjjUIiilVRQA+GPPOUVsnZ0jFvk3LjOM4xjidQwYMGADBgwYFDGcYwYEDGNGM4MAJeOeDstm1ImjGo384vS4JFXqHfsO99heKFxb0W5iEO2UmLhvobRuBRAGpSoYCzt0jfe9wer4Kx1hmlDb4MPHGRw/M53OQFUmfMQlTpQMYxaksNGt6Eq1pAQMvewDuxb5LxBJGjqvIELkBCUAjJ/1LaENQWylDdKr2j1LOZJJUKSKrowoqwsH8Dii8S9HfJDNkwSpFmESNG5/qCvujgjbRKjDtuB27LJGfK3OTxuPDIT8WmYKky1osR60kVtTAaVWTV84AQdqDEAEq2kEzH8YM2gOI0nA2cusZBvqBQM5YbAlPiNhthDkVIGhrjYmnilXki7OooVOkMTRrnJZI06bFuo535dsztCx3d3nUILqmIMqgB7FlgwI8/LDSRU2b8h4hVoYopctrcA6dBcmwepkkKCyxFkqb76gNsbOF+InQaJIWBcneZZdTtWlt0Rwy0BVlSQdwaJMOSFHss8EqsVUOZsu7KCOkOzxNqshacUb/udi8NG6vGroSEDKuQPcVUnzVCzsD5k9h2xjY1uEXEmjd2CHLsziiBNy2H0VCNAVHb/SbYhT1Y05bxPLl8xmDmEjDSCJmYyLQHzgBEbMG0hQL39/4b5+HCA1LHUZ2BYZIEe/mMsZbRv7Y7ef9WIuTiMGYmSGRVULH8wkzs77PvHyI9RIH0aOyqOnvhsVWT4uPT6SESCZZGZmvU5PuUKjupIoLp1CgB92FxmcwaBHGpTSrCaDlyLdWWk9gPR9rURqrZqrE5OHyMNWXVypLWhXMcpm7HUZZ0IO3tcsb+/e8epx6h0hZEJABkAnDAEdK5WIuTpawQSCDZ9wuxGmKxN82EHzW2hSmmlttKBJcsoSV+kHQwJA20kEgmeMzWTKz6bsg6nBA6aDlgW9rZhHp9xN0xkh0Gp7IN6Wk0prAA6nV+dLzCQarTddr2bTJlNHSCqhAKjOohUGorQ5jtH1EU7GJaoUpIItmWhTmcpGe8jO1XerVsTQIeZtQBYVZZdxsRW0VsqEAsgOaBOthZ/01UpF0ApcsQBR3Aw4zc7MyqIZpZSRXnTHY6WJJQDVZbrbSNRIBVsO+E+AizCTNPt9THQSj3Dtuzg7DQGrveuycb1pcmdDZz2HITTuVysEj2bYhOVHZ8yVIayKAJk1Ab2wahbeB+iO9LZyYk7looehSSAG1OACxNCyALx0fL5ZUUKihVHYAUP/AN5421g+qlVR2NRwx5Ys4P4ay2WXTBDHH8VA1Ej3sd77+fmcMgldsZwY88m27Z3SrgMZxjBjIM4xgwYAMGDBgAvCnjninLZQE5iZI9rAJtj8Qg6j/bFU9LXjKbJwxR5foabXcmxKBdOyg9mOrv5AHEH0bej9GjXP5wGaaWnVZLYKvkzar1ORvv2FV54y5b0j1RwJY+7ke3weeK+nSFTpy+Xkl37uwjB+4Ux93ceeOmwOSqkiiQCRfaxuPjj569JyGPjExbYXE4/2hU/7HH0BmM4qRNMxpFUyE+5QNRP9sZhJtuzr1WGEYwcFyU3MelmD1xMpFHJKzSiFn9lQ2vS1A7sAb93Y/jexj5l8McRY8Vy81DU+ZViPIGR9wPu1HH0rmMysaF3IVVBZmJoBQLJJ8hWEJauR1nTrC4xj4/yco8Z+lbO5XNPAsEMWncF7kLJXS3SwABG9dx2x03hmdY5aOWYCNjGryeSqdILdzsBv392OUeGuENxjikvEJVIyyONAb6ZUDQlG9gAGb4msXH0heLYIMtNlxNGs7oVC0zlQw0sWCg6ekmrq9/diRk92y5ccXoxwX9XyPOD+LcrmpHiy8qyNGAW0htIBNbNVHf3HDmsUb0Z8OyuW4cs0cgIkt5JZAI70krRBPSoo1Z9588Mcl6SclNmlysMjSO5IBVTosAkjUa93cCu2++OikeaeL+pqCbSG/FeAxZhSrrv2DKaYWK2I7/cbHwxRZeDTZSSyC5AAR0LKJzRAUqHDQz7aRpZh2pSCwNj476ScllHMckpZxVpGpcrd+1WwO3a77bYPEXjHIx5dTmHVo50DKmks0iEAg6BuB23NUfO8aU6ObwTdNRe/ArjnZQCTI0O43WPMiN2rpKuqzpqJrS26mr79PpJI0IikbKaQKR58u8d0d1Ot1BYADfz+8boOA+IYswMw4WUwAgPLM6RSRhkIGqUGpFOnTbfC9yWMzhXj+PMMuVXMa2ZqjaWMxkkEMh5qdAfYCjGASD3FXrUjLwZFacXtyR+JeM8tkWMQfLTEBSvIhDsNzSl2k0gqNNEknffsCdvg/j/N1vGcwkTBFURxRDS+qSlJYMmgkmvcaBIrFc9K+faRsvC0USTWzScvcs9iMWSo2YhiLJNVdedx8N8JMccuWkkSFI4oYpKA1BgJLIkkOkEt1WUPtAitiOak3Jo9WXFCOCMldv7GGb4cyBpWQiLu4zErPRLbyCNDpGxOpdQFdqog+m4eHW4tbmqVkRYINJJNMy00sZs2AWB2Io02F+b8WZXLkGd1kmDErJMWK1ZKtGiBmA2G6IACCLBFCJP4nh5RaFhnFUFiKZYcvbMTrjY0RVsI2620kKewXdo8nalWqnRLzfEoo42aQRRobBCUInUmtmBD5oNW/soLJa9OInA+AS5hhIraIg2oGkMagk6ly6gaQ53BlXaqotRxzPxHx4Z3PCSaSR4rC6mUWEu30RA0vwWz5WWO+O+eFPEEGbg15YOI0PLGpCnsgbD3gChjMcid0enN0jxRi38k7hvCo4VpBue7Hdm3vc+e/l292JowYMDzBgwYMAGDBgwAYMGDABgwYMAGA4MGAKf4r8EeuyW4jCVGCRqWQgFiSSBVqG6B26m1XYpnkPDPJijiTMZleWix2GQ2FFL0OjIhA/pAvzuhh7gAwrezbk2tLexwn0z8GMOZhlLvJzYyCX0arRq+giiqde49+G2f45PnMrlchl5+bLm4kMo5aqIYwBqLMu/cEb+QPvGMens9eT/2zf8AzD/94cehfw2Icqc0465/YvyiB2/6iCfwXHBXraPrNpdNCcuVwcv8ScHPD+IcoN/lmJ0e+/stq89Pma3r446N4i4xmOKSHh0AUxrTZqWBtS6b2jRnCjV8DsT50rYqHpjYfKr0e0UX4dJx130feHBk8jFHVSMOZKf9bAEj7lFL+GJBO3FcF6ma7WPLL+7/ALc28Lk9XhSGLJ5hUQBQLy/l5mptz5k+Zxyb0s8k5iKPL5YxSNrle4yrySSEBbG+uyD77JOO8nHzznePc/jpzAR5wsxEccYBLiMVGBYqiV1fcfhjeTijzdDqeRz8Kzp0fyanD4srmJMtIsCqSjuoJkUGyVJBstq2Iv3i8cl8CcClzmc0wPyNiXkGxSNtiE89RFqK3q/K8dX9J3HXh4QbDRyZgLFp1WVLC5F1DY0oZb88QPRD4biPDjLLGjmaRmBZQTpWkFE9twTtiSVySOmLJLFgnP5bpHO/FfhmKPigyGVDVcUXUSSXcDUSfxuwKHux0/0sRRQcLcCNAzcqBWpQwQMDWqroBe2OZeHs9BJxlZZEZoXlcoqIxsGxENA3qtJOG3pd4lFzUysHM+aJaXU0hBeqSuYd6BfqXbqO5rbCaSkz0zjKWXFDwrJXou8EHNRc3MljlVcskN7SygBSzjzQUBR7n3C7T5fIoeOyDLxaooZXflKpa0iB1KF3JthQAB7jbFkTxPl8rkIYcnmJ5c2YkCRwsZFWQi21RsGjFNfSBq91XY2cF8NZjhXD8xnnkRJ2jsq0ZkZbPSobmABi5UnpIsDvWKorb6OTyyucn/LZL/dFfyuYy2c48HbTHlkYEaiACIxS2b31P7ifLDzxh4liyU03q0aiWVIguuJgYzTgyASqCTXT2rZP6WGKt6Oue00iQDqkVVkle+XClli8hsW2oKQAVYkDfvefSi875tJZwnVEBG0YYK6KzAMA3VuTfkKIqxudaqg35K8Sl1EccuIoc+HfC6mMTzEzzzdbl+oAMANNm+Y7BgdVgAkL1HoZJ6P82IM5M7LqjhhlkKsSQDH7F/HVpW67n44vK+JoMlklnCO7uh9XYyQsoZgdIUCTm7XvYdlFqGoDFRn4HJk+ETvPFKk+ZeJSWUECLVqI1Ix0MzUTrC3sADRxJUq0mMUnLUsn8mkvY09CvCzPm583INWhasgbySklj7uwOw/qGO1JGANhX3ADHE/AXjiLI5Boo0abNSys4j3CjZVVnc7KlAdifwx17IcYjkRTzYiaGrRIrANQsA3jeNLSefrtTyu/wv0T8GNSZpGNKyk+4MCf7A423joeAMGDBgAwYMGADBgwYAMGDBgAwYMGADBgwYAQ+IPBeWzskcmZQuYgQo1kKQaJsDvuMOoYFRQqgKqgKqgUABsAB7qxswo47FnSV9TkyyAXr58btfatJRxXnicbm7cqi3sRJfAWTbNtm3i5krENbsWUFRQpDt5Dy8hixDFU9W4x9fw78mb+TB6rxj6/h35M38mJaNyi5cyRazhNwjwhlcrI8kEKI7kktuTuSTRJOkfAUMLfVeMfX8O/Jm/kweq8Y+v4f+TN/Jha8BRaW0kNOOeFsvmzH6xHzBGSyqWYLqNXqUGm7DY7d8MoMsqIERQqqKCqAAB8ANhiteqcY+v4d+TN/Jg9U4x9fw78mb+TF/Q0uq1L2bfD/o/yeSdpIIqc2AzszlQfJCx6R/z8TjlvFoflLxEY61RrKEIqwIoq12D2BYMN+9/HHTfVOMfX8O/Jm/kwr4R4Pz+VLmA8MjLm2IhnLNZvdjJdWTteOco3VI9WHL225OVtqluW3hvh/L5ckwQRRX3KIoP9wMePEEEMmXePMLrjelKb2xu1VQu5YmqAxXM1meLIRGJsg8jdkWCcny3Y8ykQWOpqHluaBynA+K8wymfIM++ktFOQgIqkXmUv3gWd7Jx0/R5XFt3qXsZcD8LRIgAhEUQJZIPL/fNuebKfiSF2rffEzxH4Vgz0YjzCagDqUg6WU+elh2vzwsGT4x9fw78mb+TGfVOMfX8O/Jm/kxP0WpJ6tSv8nrgXo3yWUfmRRan7hpWLlfPp1bLvW9Xh3xTg8WZiaGZA8bVam/L4gggivLCL1TjH1/DvyZv5MHqnGPr+HfkzfyYbeCvU3blv+RpwXwrlsopEEKJfcgWWHxZrY/icTZ+FwuQXijYjtqRWofCxiveqcY+v4d+TN/Jg9U4x9fw78mb+TF/RlxbduS9jmXw7lmFHLw18EUf8gA41DwzCNk5kQ/pimmjH3lUkAv44V+qcY+v4d+TN/Jg9U4x9fw78mb+TCydv7Q1+RH/83mv+qL+LB8kzD2c3MB/qWF/+TGDhV6pxj6/h35M38mD1TjH1/DvyZv5MLHb+0NDl84u4ly7/AAMTx/8AuErkf2wCbNjvDC596zMo/s0ZOFfqnGPr+HfkzfyYPVOMfX8O/Jm/kwv6Hb+0NflSYbHKSk+dSQVfwuQEj8B9w7YDxpwOrK5j4aRE+33rJt+OFXqvGPr+HfkzfyYwcpxj6/h35M38mF/Q7f2hs3iWJf8AME0QHtGSCZUX/dIU5YHx1V8cbcv4iy0l6MxC1d6kXb/nGeDQTLEBmXR5bJZo1KLudgoJJ2FCzviVPk0etaq9dtahq99WNsU5vY24MGDAgYMGDABjOMYMAGM4xgwAYqU/B+Kl2KZ7LqtnSDlbIW9gTq3oVi24MGajPSyofIvF/tDL/pR+7GPkTi/2hl/0o/di44xiUb7r8L0inng3F/tDLfpR+7ET1fipl5aZ/LuRu5GVFJ7gxv2j/T3rc1tdq8RSlcpmGUlWWGQgg0QQjEEEdiD54xwiILl4tIAtVY0Ktitkn4k73hpCyvwvSKzlfC/FE1Fc/lrY2zHKgsx3rUdXldAdgNhiQOCcX+0Mv+lH7sW/GcNI7r8L0in/ACJxf7Qy/wClH7sHyJxf7Qy/6UfuxcMGGkd1+F6RT/kTi/2hl/0o/dg+ROL/AGhl/wBKP3YuGDDSO6/C9Ip/yJxf7Qy/6UfuwfInF/tDL/pR+7FwwYaR3X4XpFP+ROL/AGhl/wBKP3YPkTi/2hl/0o/di4YMNI7r8L0in/InF/tDL/pR+7B8icX+0Mv+lH7sXDBhpHdfhekU/wCROL/aGX/Sj92D5E4v9oZf9KP3YuGDDSO6/C9Ip/yLxf7Qy/6UfuxuyfCOKCRDJnsu6BgXUZUAsvmAdWxI88WrGGwodxval6MjBgGDFO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894" name="AutoShape 6" descr="data:image/jpeg;base64,/9j/4AAQSkZJRgABAQAAAQABAAD/2wCEAAkGBhQSEBQSEhQUFBUWGBkVFxcVFxgZGRcWHBkYGhocGBgYGyYeFxkjHBoXIC8gJCcpLCwvHB4yNTAqQSYtLioBCQoKDgwOGg8PGiwkHyQ1KSksKikqKSwsLCwsLCwpKSwsLCksLCksKSwpKSwsLCkpKSksKSwpLCwsKSksKSwpLP/AABEIAHoBAAMBIgACEQEDEQH/xAAcAAACAgMBAQAAAAAAAAAAAAAABQQGAQMHAgj/xABBEAACAgAEBAIFCwIFAgcAAAABAgMRAAQSIQUTIjEGQQcUMlFhFSNCU1VxgZOU0tNSkSQzYnKhktFDVGOiseHw/8QAGQEBAQEBAQEAAAAAAAAAAAAAAAECAwQF/8QAKREAAgIBAwQCAgEFAAAAAAAAAAECEQMSITEEE1GRQWFxgUIiMqHB8P/aAAwDAQACEQMRAD8A7ZgwYMQyGDBgwAYMGDABgwYMAGDBjXPmVRSzMFUbliQAB7yTsB8cAey2IUnHIVbS0iqb072F1f06yNOr/Td/DCXNcWefWIj80BTCNlEwIv20dlMan3e1Qayu2FcEQkPLVNKEexGxy7zIQDfq8jaDHdliPbOxABa9JEbLxFmVYWrBhuLUgjbvuNsbLxReUrOoUIgGlQZUGWdyDpEcc8Iqvo0otq0jayJ2Vz816kM6xVsZI/WATZ9l4zq5YHnZ1baaAOo0LLZgxXeH+I3kuhDKFo3HIEcrXt8mQWid6JfcAMNjiWniRNAd0mjUgMC8Zqm9myt1fau/b34lCxvjAbEPK8XilJEciMw7qGGpf9ye0v4gYVcI4W0eczErJlwZPpI7GTTY0BgY1Cg07HqO9AbLiGixYMF4LwIGDGcFYAxgxnGLwAYMGC8AGDBeDAGcGNGYzaoCzsqgbksQAB8SdhiEPEcB9iQSeXzVyb+QJjDAE+4kYtAZ4MJMx4rRYjKEkKVYZtMYN9gOYw7+Xv2q7GHGXcsoJUqSASpq1PuNbWO22APeDCziHiOCBgsrlCdltHIY+5SqkM3wBJxqg8YZNgT6zCKJBDOqEEGjayEEb7dsKYscYMQsvxuCRisc0LkbkLIjEA9iQCa/HEkZlf6l/uP++FMlo2YMRczxSKMankjQeRZ1Uf3JAxCPieGwFLuSCwEcbsWUd2XanXsLS7sVeFC0N8YLYQP4r6Q6xPoNjWzIqAg1TNqOhr2ptNGwd9sLs3xJmLDMyMi6dRSNhCUFgEkSUZlsga1ajdaVIFqFjzP+IUQ6Fp3J0+0FRTVgSSHZPu3J8gcIOJZogh80LYbrEdSAMLP+GlVyper3ej7RtACB5gdhqWAAIrVI3LIQbWeZkzTAkVupS++3niNlyyhtYDFekjlyxOnekFoYYhsSAUQULOwONUZbM5jLhjeZYDQW0xZnVp0Gu2YA6ztekFhW2n6WPU0RcASGWKIlGRJ9Txufe0oAeLfSQGKnzIN6V9jKOg1y6YVB1KFXm5VNvpAlSun+roUVe3fHkQEiyrZaAgg8oa4n39poz/lRHaxoF76iBeoDAjLJSiRMvRXoHrEEgBqggIfk+Wla1Xp7A6vMWXE56I0eJSQ7ZZynM6e3LYgBL6iLIJAHUCxxulGomgyqSRLPlA5R1KntHR6iSLKh6/qvt6lBk0qipNpCET5elkSPVWkbm2IU+y1bNarSgimmeRZmEZlUotELnAAxeyCEkADaRVMRq1HpsAMD6WAl60zxxRki4XMyc1SKIVxelAKrSQSTt0C9wkbT6rA4fpNxSKEkiQV3NWWayAWBs9WvpOrXmESMrFHHmMs22oxamVY9wCFj1LZIKjp2JJ8t6Q8q/rLi5stMI2ZIknQBi1AM5A+kp1qAEG13RGImQapcxMYpY0EcLfMTHZKkpyrEFmYCwNJNFR3sBhNEZUXLxNBmItA1bKNMIJUKHXUh1aXVdhWlt/PC8ZEHOSryJo0AhZxA1iwH0oFRqAJ6jQ20j32IaJz8VkiiZ5JpEcaqjmgGk7kIutVXU5FbiT3k9jjefELKEqfJyFmC11RV3JO8jmgATuB2+O0Zs8GmAbNvGsfnOkakzmxpBdFViq70L3ZSO2N0bSNLJM0uVcIDGC8bKGAoydfObQNQUFqYfN9hW4hJbxOysif4VyxIBTMgAULNgqT7h95G2JScWnLsggjtQpJ5xrquh/ld6F/cRhXlnl0SZhostpZQx1SPaRqLVSvq+x3Zq72xFYgnhpSIKcvklllarNFkdtzS+r0Aijt26Rd3vaJY9PiFwpZkgQBmS3zAUEr3omPcXY/DESTxa3J5g9VUkWqNmAWYn2RQUaSbG57DvhfmMosSpF/gYFYBXpdVRJV6pi8ZIY6VoqCdR3PfHuTMc2UATB1UB/mcrqVpCToCmnBHtNZerK0djhQsl5jxFJsI3gYlqqOKeYUCNRYqV00p7USfwOPL8RnaQKGzH9T6MvGqhNwulZCz2xH0m2pthYGNWXkZ5JJW9cZVuNTaR0FNubAUjrsGvKNbHbEHmKiNJJHCzydYjkmkmkIOyDkKCJPLclQGLdqsqFkps3JzSpklQKKbmZmKPU5r2RGDsB5KtEkjbSbix5gOJJWfVH3Uac1mFOkbnUHRAbs79xpoDbVlIHihWOMOryGrjgjhQsbLOry23YEi+1DYAUNUyrIUiQLIi1qIds3oRSNKsSRDG1gbEsaLHat6Q0oFiW6qZmOnqyqMshJA1GJDL0jv5Gj8MbM8GESxW4L9OpzmANwSxPNeFVbcnVv1EeZBGxMwZJToDukQKUCa1kU22VXT0DbQzgm9iv0o+TlXU8oWzulrpXSi2TrcCaRA1sw1OOkL5dhCdwbh6yZiMKI9CASNoWMUNwiakiFrqB6eY9aPheL0oof9sJvC2TZYjI+oPK3MIYuWCkAIG1sW1BQL7b3sO2HWMSZ0ieJIgQQRYOxB7Ee4jzGE2e8GZWXdogp/qjJjYAEEAaCNrHbt/fDzBiKTXBWkznnE/Ra5HzWaZh5LONZHe9Eu5juyLC0Ae2wwizvhbOZcj/DK4GyGARyKpJHUiyxmWI7DpJI2O4usdgwEY6rNL53ObxI4Zk+MxxvS6oiiilPq+XkYmrocsct6rYmidgWw2yvECw0q07kLZXl5e2k73orpnFmgLu/aFjHU89wuKZdMsaSDfZ1BqxRqxtttYxWuIei3JSXSGI/+mdvLurgqQNIoVXcff07kJcqjDxyXDK7lc9bA8zMs2hurRIj0AwOvlxDUa06VdZABpNgHEqORRWiDS3TRJUK3TXYOx6BVvA5OzGtip85n0YToSY8wMwO4XMlwwogrUyMWBHURWkAkGjvariceby/MM+WzOhiLeCYyoQt0z0BTgC9RWjYsKaImhSdRZLaW5ZTzGCPIwChqVkayQNqjzZqgGJ6JAD9HV3GPWXdYyxhtpReswqRMGG9ZqLdHNnvYPVagarxVMp4lhOprkItQyvJqBpfpwyy9aAdwTsNRMlVViymasIYYSiglU+cWNV/0xPXMidm7QyDSbPvF4lFrk3GSZPhylASOyRp0sphXXlbB/wDEU0Va/pdCjbsbv3JLvpTTltRZGZXPJdu1RkKKks1qBRgRtq3GNMeWdizSS19GTlDTpb3ZpRTNttzBptd6AN4kjOctuSiLqagYDIphYMG3Rj7N0egr1DsuxIwaNxcRsEQNBMxAEd6oZL7kXQIABsrpf4G99Uqrl0JmRll7meI/5khrdm+jZ+jINIAq6xsy0ChWCFGIA50EwC0BZGkG+Uo6tPtId6I3fHnIBnbmRm1jorBIxLqGUdQsnQ1AhQ1ggmmXUaFM8gxwl8yiTofnXlj3K9Is1tqUKAAyUSAOnyxr4c+iJ5UnXVu8scoL8sUdKmvnVZVAUWSDRoWbHuKFZ5WEJ5Og6njOlg0oO2qEGtII3YEFj5iicY4hKksqR5hFRYyGaQG1LH/LUSCjHZAbqrdUG+oYA8aQitNmss2tzqZ4yGYM1BUtCHsAJGDXf4b4W8MnCSZh0nbmFYWMZ0vrkIYBakXWVXoS1I2FnDubLy89Ejk5qoOcVlJ8yVj+cUWf/EIsN7Hcdytnl5mdkXMQPy1WB3HL5wJAlCD5sNtq1N28lsU2wowePMwRcsGGR5CVBGuMmRtTFju1qvUa70B7t4eb4aFSPLjJRblVtOUbjUAtuVVh0jSSQB1DvYBEbKvmQqy8sIvs8942Mr+WlmDKyou4IB6x7iMS8jlRLM7rmJSEuNCHQmrHMPs9tYUX/o3vAyRc5lVeVYxklGmpX0tEOkE6PZIAJcXZ7hGrtj1Bkg87aclHUYEYDGLSHbqYsaJYhdA7Eiz7yMZhkSOKSeTNSrbO5BkjBIXpXYr3KqP7jEW1GX2bNSSSEXQlCFnNkg6VjlABNVqulJsdqDdlvmzJmiuUgAJQMfJV2OjSiUWbV8W6R9EY0pnGELN6w7zSNeiGMEanoLbUzUooaldR07Ee1jdPkQOVFDlEjPcmRkB5SAWGdQ7aT0qd+xqiLGIvEeOoZgJcyGWLciNkhiEm6gc13JGkarOskGthupEtGeIZNFjjhKMoegXzU/dV3YtGpYMx2FCiddivL3JI7uFWlhj+dflKMtHrI6bkk3YAdeoAeXtXsth47l45Hk5yI7j5tIxzJXjXVWjMTfNkM2s2tgmqbbSEp8axBVZQ5kb5wyOhY2GtyHl6E0gFAFQn2epd8dI45y4RhziiwSOjFp308tbQN/mKQDcjc/MjlkFgFpUY9Jqi2NM0jBNbx9cpBUSgu9kAKgMwN6RovTE43avImnZzxtSxpHF1AAMHLFwAPY5h+dYmgxZTGCNNqbNtsllOI5p9SZQxrVaswSoumBY2iM+z7DSVqxv3HZ9NOKuWxnup7IYZmcAJCCzm6J+7ZyRISRd6NKqjAsRtVYaeHuHjNMtKpgiPUQCUZhpIRS+rUO7FkYLsoqyaOF+jNmOvOzlye8UPRGRpqmPtOKrawBXn3F5yWSSJFjjUIiilVRQA+GPPOUVsnZ0jFvk3LjOM4xjidQwYMGADBgwYFDGcYwYEDGNGM4MAJeOeDstm1ImjGo384vS4JFXqHfsO99heKFxb0W5iEO2UmLhvobRuBRAGpSoYCzt0jfe9wer4Kx1hmlDb4MPHGRw/M53OQFUmfMQlTpQMYxaksNGt6Eq1pAQMvewDuxb5LxBJGjqvIELkBCUAjJ/1LaENQWylDdKr2j1LOZJJUKSKrowoqwsH8Dii8S9HfJDNkwSpFmESNG5/qCvujgjbRKjDtuB27LJGfK3OTxuPDIT8WmYKky1osR60kVtTAaVWTV84AQdqDEAEq2kEzH8YM2gOI0nA2cusZBvqBQM5YbAlPiNhthDkVIGhrjYmnilXki7OooVOkMTRrnJZI06bFuo535dsztCx3d3nUILqmIMqgB7FlgwI8/LDSRU2b8h4hVoYopctrcA6dBcmwepkkKCyxFkqb76gNsbOF+InQaJIWBcneZZdTtWlt0Rwy0BVlSQdwaJMOSFHss8EqsVUOZsu7KCOkOzxNqshacUb/udi8NG6vGroSEDKuQPcVUnzVCzsD5k9h2xjY1uEXEmjd2CHLsziiBNy2H0VCNAVHb/SbYhT1Y05bxPLl8xmDmEjDSCJmYyLQHzgBEbMG0hQL39/4b5+HCA1LHUZ2BYZIEe/mMsZbRv7Y7ef9WIuTiMGYmSGRVULH8wkzs77PvHyI9RIH0aOyqOnvhsVWT4uPT6SESCZZGZmvU5PuUKjupIoLp1CgB92FxmcwaBHGpTSrCaDlyLdWWk9gPR9rURqrZqrE5OHyMNWXVypLWhXMcpm7HUZZ0IO3tcsb+/e8epx6h0hZEJABkAnDAEdK5WIuTpawQSCDZ9wuxGmKxN82EHzW2hSmmlttKBJcsoSV+kHQwJA20kEgmeMzWTKz6bsg6nBA6aDlgW9rZhHp9xN0xkh0Gp7IN6Wk0prAA6nV+dLzCQarTddr2bTJlNHSCqhAKjOohUGorQ5jtH1EU7GJaoUpIItmWhTmcpGe8jO1XerVsTQIeZtQBYVZZdxsRW0VsqEAsgOaBOthZ/01UpF0ApcsQBR3Aw4zc7MyqIZpZSRXnTHY6WJJQDVZbrbSNRIBVsO+E+AizCTNPt9THQSj3Dtuzg7DQGrveuycb1pcmdDZz2HITTuVysEj2bYhOVHZ8yVIayKAJk1Ab2wahbeB+iO9LZyYk7looehSSAG1OACxNCyALx0fL5ZUUKihVHYAUP/AN5421g+qlVR2NRwx5Ys4P4ay2WXTBDHH8VA1Ej3sd77+fmcMgldsZwY88m27Z3SrgMZxjBjIM4xgwYAMGDBgAvCnjninLZQE5iZI9rAJtj8Qg6j/bFU9LXjKbJwxR5foabXcmxKBdOyg9mOrv5AHEH0bej9GjXP5wGaaWnVZLYKvkzar1ORvv2FV54y5b0j1RwJY+7ke3weeK+nSFTpy+Xkl37uwjB+4Ux93ceeOmwOSqkiiQCRfaxuPjj569JyGPjExbYXE4/2hU/7HH0BmM4qRNMxpFUyE+5QNRP9sZhJtuzr1WGEYwcFyU3MelmD1xMpFHJKzSiFn9lQ2vS1A7sAb93Y/jexj5l8McRY8Vy81DU+ZViPIGR9wPu1HH0rmMysaF3IVVBZmJoBQLJJ8hWEJauR1nTrC4xj4/yco8Z+lbO5XNPAsEMWncF7kLJXS3SwABG9dx2x03hmdY5aOWYCNjGryeSqdILdzsBv392OUeGuENxjikvEJVIyyONAb6ZUDQlG9gAGb4msXH0heLYIMtNlxNGs7oVC0zlQw0sWCg6ekmrq9/diRk92y5ccXoxwX9XyPOD+LcrmpHiy8qyNGAW0htIBNbNVHf3HDmsUb0Z8OyuW4cs0cgIkt5JZAI70krRBPSoo1Z9588Mcl6SclNmlysMjSO5IBVTosAkjUa93cCu2++OikeaeL+pqCbSG/FeAxZhSrrv2DKaYWK2I7/cbHwxRZeDTZSSyC5AAR0LKJzRAUqHDQz7aRpZh2pSCwNj476ScllHMckpZxVpGpcrd+1WwO3a77bYPEXjHIx5dTmHVo50DKmks0iEAg6BuB23NUfO8aU6ObwTdNRe/ArjnZQCTI0O43WPMiN2rpKuqzpqJrS26mr79PpJI0IikbKaQKR58u8d0d1Ot1BYADfz+8boOA+IYswMw4WUwAgPLM6RSRhkIGqUGpFOnTbfC9yWMzhXj+PMMuVXMa2ZqjaWMxkkEMh5qdAfYCjGASD3FXrUjLwZFacXtyR+JeM8tkWMQfLTEBSvIhDsNzSl2k0gqNNEknffsCdvg/j/N1vGcwkTBFURxRDS+qSlJYMmgkmvcaBIrFc9K+faRsvC0USTWzScvcs9iMWSo2YhiLJNVdedx8N8JMccuWkkSFI4oYpKA1BgJLIkkOkEt1WUPtAitiOak3Jo9WXFCOCMldv7GGb4cyBpWQiLu4zErPRLbyCNDpGxOpdQFdqog+m4eHW4tbmqVkRYINJJNMy00sZs2AWB2Io02F+b8WZXLkGd1kmDErJMWK1ZKtGiBmA2G6IACCLBFCJP4nh5RaFhnFUFiKZYcvbMTrjY0RVsI2620kKewXdo8nalWqnRLzfEoo42aQRRobBCUInUmtmBD5oNW/soLJa9OInA+AS5hhIraIg2oGkMagk6ly6gaQ53BlXaqotRxzPxHx4Z3PCSaSR4rC6mUWEu30RA0vwWz5WWO+O+eFPEEGbg15YOI0PLGpCnsgbD3gChjMcid0enN0jxRi38k7hvCo4VpBue7Hdm3vc+e/l292JowYMDzBgwYMAGDBgwAYMGDABgwYMAGA4MGAKf4r8EeuyW4jCVGCRqWQgFiSSBVqG6B26m1XYpnkPDPJijiTMZleWix2GQ2FFL0OjIhA/pAvzuhh7gAwrezbk2tLexwn0z8GMOZhlLvJzYyCX0arRq+giiqde49+G2f45PnMrlchl5+bLm4kMo5aqIYwBqLMu/cEb+QPvGMens9eT/2zf8AzD/94cehfw2Icqc0465/YvyiB2/6iCfwXHBXraPrNpdNCcuVwcv8ScHPD+IcoN/lmJ0e+/stq89Pma3r446N4i4xmOKSHh0AUxrTZqWBtS6b2jRnCjV8DsT50rYqHpjYfKr0e0UX4dJx130feHBk8jFHVSMOZKf9bAEj7lFL+GJBO3FcF6ma7WPLL+7/ALc28Lk9XhSGLJ5hUQBQLy/l5mptz5k+Zxyb0s8k5iKPL5YxSNrle4yrySSEBbG+uyD77JOO8nHzznePc/jpzAR5wsxEccYBLiMVGBYqiV1fcfhjeTijzdDqeRz8Kzp0fyanD4srmJMtIsCqSjuoJkUGyVJBstq2Iv3i8cl8CcClzmc0wPyNiXkGxSNtiE89RFqK3q/K8dX9J3HXh4QbDRyZgLFp1WVLC5F1DY0oZb88QPRD4biPDjLLGjmaRmBZQTpWkFE9twTtiSVySOmLJLFgnP5bpHO/FfhmKPigyGVDVcUXUSSXcDUSfxuwKHux0/0sRRQcLcCNAzcqBWpQwQMDWqroBe2OZeHs9BJxlZZEZoXlcoqIxsGxENA3qtJOG3pd4lFzUysHM+aJaXU0hBeqSuYd6BfqXbqO5rbCaSkz0zjKWXFDwrJXou8EHNRc3MljlVcskN7SygBSzjzQUBR7n3C7T5fIoeOyDLxaooZXflKpa0iB1KF3JthQAB7jbFkTxPl8rkIYcnmJ5c2YkCRwsZFWQi21RsGjFNfSBq91XY2cF8NZjhXD8xnnkRJ2jsq0ZkZbPSobmABi5UnpIsDvWKorb6OTyyucn/LZL/dFfyuYy2c48HbTHlkYEaiACIxS2b31P7ifLDzxh4liyU03q0aiWVIguuJgYzTgyASqCTXT2rZP6WGKt6Oue00iQDqkVVkle+XClli8hsW2oKQAVYkDfvefSi875tJZwnVEBG0YYK6KzAMA3VuTfkKIqxudaqg35K8Sl1EccuIoc+HfC6mMTzEzzzdbl+oAMANNm+Y7BgdVgAkL1HoZJ6P82IM5M7LqjhhlkKsSQDH7F/HVpW67n44vK+JoMlklnCO7uh9XYyQsoZgdIUCTm7XvYdlFqGoDFRn4HJk+ETvPFKk+ZeJSWUECLVqI1Ix0MzUTrC3sADRxJUq0mMUnLUsn8mkvY09CvCzPm583INWhasgbySklj7uwOw/qGO1JGANhX3ADHE/AXjiLI5Boo0abNSys4j3CjZVVnc7KlAdifwx17IcYjkRTzYiaGrRIrANQsA3jeNLSefrtTyu/wv0T8GNSZpGNKyk+4MCf7A423joeAMGDBgAwYMGADBgwYAMGDBgAwYMGADBgwYAQ+IPBeWzskcmZQuYgQo1kKQaJsDvuMOoYFRQqgKqgKqgUABsAB7qxswo47FnSV9TkyyAXr58btfatJRxXnicbm7cqi3sRJfAWTbNtm3i5krENbsWUFRQpDt5Dy8hixDFU9W4x9fw78mb+TB6rxj6/h35M38mJaNyi5cyRazhNwjwhlcrI8kEKI7kktuTuSTRJOkfAUMLfVeMfX8O/Jm/kweq8Y+v4f+TN/Jha8BRaW0kNOOeFsvmzH6xHzBGSyqWYLqNXqUGm7DY7d8MoMsqIERQqqKCqAAB8ANhiteqcY+v4d+TN/Jg9U4x9fw78mb+TF/Q0uq1L2bfD/o/yeSdpIIqc2AzszlQfJCx6R/z8TjlvFoflLxEY61RrKEIqwIoq12D2BYMN+9/HHTfVOMfX8O/Jm/kwr4R4Pz+VLmA8MjLm2IhnLNZvdjJdWTteOco3VI9WHL225OVtqluW3hvh/L5ckwQRRX3KIoP9wMePEEEMmXePMLrjelKb2xu1VQu5YmqAxXM1meLIRGJsg8jdkWCcny3Y8ykQWOpqHluaBynA+K8wymfIM++ktFOQgIqkXmUv3gWd7Jx0/R5XFt3qXsZcD8LRIgAhEUQJZIPL/fNuebKfiSF2rffEzxH4Vgz0YjzCagDqUg6WU+elh2vzwsGT4x9fw78mb+TGfVOMfX8O/Jm/kxP0WpJ6tSv8nrgXo3yWUfmRRan7hpWLlfPp1bLvW9Xh3xTg8WZiaGZA8bVam/L4gggivLCL1TjH1/DvyZv5MHqnGPr+HfkzfyYbeCvU3blv+RpwXwrlsopEEKJfcgWWHxZrY/icTZ+FwuQXijYjtqRWofCxiveqcY+v4d+TN/Jg9U4x9fw78mb+TF/RlxbduS9jmXw7lmFHLw18EUf8gA41DwzCNk5kQ/pimmjH3lUkAv44V+qcY+v4d+TN/Jg9U4x9fw78mb+TCydv7Q1+RH/83mv+qL+LB8kzD2c3MB/qWF/+TGDhV6pxj6/h35M38mD1TjH1/DvyZv5MLHb+0NDl84u4ly7/AAMTx/8AuErkf2wCbNjvDC596zMo/s0ZOFfqnGPr+HfkzfyYPVOMfX8O/Jm/kwv6Hb+0NflSYbHKSk+dSQVfwuQEj8B9w7YDxpwOrK5j4aRE+33rJt+OFXqvGPr+HfkzfyYwcpxj6/h35M38mF/Q7f2hs3iWJf8AME0QHtGSCZUX/dIU5YHx1V8cbcv4iy0l6MxC1d6kXb/nGeDQTLEBmXR5bJZo1KLudgoJJ2FCzviVPk0etaq9dtahq99WNsU5vY24MGDAgYMGDABjOMYMAGM4xgwAYqU/B+Kl2KZ7LqtnSDlbIW9gTq3oVi24MGajPSyofIvF/tDL/pR+7GPkTi/2hl/0o/di44xiUb7r8L0inng3F/tDLfpR+7ET1fipl5aZ/LuRu5GVFJ7gxv2j/T3rc1tdq8RSlcpmGUlWWGQgg0QQjEEEdiD54xwiILl4tIAtVY0Ktitkn4k73hpCyvwvSKzlfC/FE1Fc/lrY2zHKgsx3rUdXldAdgNhiQOCcX+0Mv+lH7sW/GcNI7r8L0in/ACJxf7Qy/wClH7sHyJxf7Qy/6UfuxcMGGkd1+F6RT/kTi/2hl/0o/dg+ROL/AGhl/wBKP3YuGDDSO6/C9Ip/yJxf7Qy/6UfuwfInF/tDL/pR+7FwwYaR3X4XpFP+ROL/AGhl/wBKP3YPkTi/2hl/0o/di4YMNI7r8L0in/InF/tDL/pR+7B8icX+0Mv+lH7sXDBhpHdfhekU/wCROL/aGX/Sj92D5E4v9oZf9KP3YuGDDSO6/C9Ip/yLxf7Qy/6UfuxuyfCOKCRDJnsu6BgXUZUAsvmAdWxI88WrGGwodxval6MjBgGDFO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7896" name="Picture 8" descr="http://jaec93.wikispaces.com/file/view/winplot2.jpg/283143974/495x212/winplo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3048000" cy="1457326"/>
          </a:xfrm>
          <a:prstGeom prst="rect">
            <a:avLst/>
          </a:prstGeom>
          <a:noFill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 cstate="print"/>
          <a:srcRect l="24265" t="29328" r="45850" b="27852"/>
          <a:stretch>
            <a:fillRect/>
          </a:stretch>
        </p:blipFill>
        <p:spPr bwMode="auto">
          <a:xfrm>
            <a:off x="5436096" y="393305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11560" y="126876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Trabajamos con programas que tienen las </a:t>
            </a:r>
            <a:r>
              <a:rPr lang="es-AR" sz="3200" b="1" dirty="0" err="1" smtClean="0"/>
              <a:t>netbook</a:t>
            </a:r>
            <a:endParaRPr lang="es-A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1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91880" y="1196752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DESAFÍO</a:t>
            </a:r>
          </a:p>
          <a:p>
            <a:endParaRPr lang="es-AR" dirty="0"/>
          </a:p>
        </p:txBody>
      </p:sp>
      <p:pic>
        <p:nvPicPr>
          <p:cNvPr id="34818" name="Picture 2" descr="http://ansonycdescargas.files.wordpress.com/2013/02/camtas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9053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80720" cy="3168352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Prof. </a:t>
            </a:r>
            <a:r>
              <a:rPr lang="es-ES" sz="3600" b="1" dirty="0" err="1" smtClean="0">
                <a:solidFill>
                  <a:schemeClr val="tx1"/>
                </a:solidFill>
              </a:rPr>
              <a:t>Marilina</a:t>
            </a:r>
            <a:r>
              <a:rPr lang="es-ES" sz="3600" b="1" dirty="0" smtClean="0">
                <a:solidFill>
                  <a:schemeClr val="tx1"/>
                </a:solidFill>
              </a:rPr>
              <a:t> </a:t>
            </a:r>
            <a:r>
              <a:rPr lang="es-ES" sz="3600" b="1" dirty="0" err="1" smtClean="0">
                <a:solidFill>
                  <a:schemeClr val="tx1"/>
                </a:solidFill>
              </a:rPr>
              <a:t>Llanes</a:t>
            </a: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chemeClr val="tx1"/>
                </a:solidFill>
              </a:rPr>
              <a:t>Prof. Sylvia Zurbriggen</a:t>
            </a:r>
          </a:p>
          <a:p>
            <a:r>
              <a:rPr lang="es-ES" sz="3600" b="1" dirty="0" smtClean="0">
                <a:solidFill>
                  <a:schemeClr val="tx1"/>
                </a:solidFill>
              </a:rPr>
              <a:t>Alum. Silvia Moyano</a:t>
            </a:r>
          </a:p>
          <a:p>
            <a:r>
              <a:rPr lang="es-ES" sz="3600" b="1" dirty="0" smtClean="0">
                <a:solidFill>
                  <a:schemeClr val="tx1"/>
                </a:solidFill>
              </a:rPr>
              <a:t>Alum. Leandro Taranto</a:t>
            </a:r>
          </a:p>
          <a:p>
            <a:r>
              <a:rPr lang="es-ES" sz="3600" b="1" dirty="0" smtClean="0">
                <a:solidFill>
                  <a:schemeClr val="tx1"/>
                </a:solidFill>
              </a:rPr>
              <a:t>Alum. Mauricio </a:t>
            </a:r>
            <a:r>
              <a:rPr lang="es-ES" sz="3600" b="1" dirty="0" err="1" smtClean="0">
                <a:solidFill>
                  <a:schemeClr val="tx1"/>
                </a:solidFill>
              </a:rPr>
              <a:t>Fernandez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4" name="15 Imagen" descr="logo-tran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77272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Profesorado de Matemática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1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1628800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Nuestras Producciones están en la WEB!!</a:t>
            </a:r>
          </a:p>
          <a:p>
            <a:endParaRPr lang="es-AR" b="1" dirty="0"/>
          </a:p>
        </p:txBody>
      </p:sp>
      <p:sp>
        <p:nvSpPr>
          <p:cNvPr id="8" name="7 Rectángulo"/>
          <p:cNvSpPr/>
          <p:nvPr/>
        </p:nvSpPr>
        <p:spPr>
          <a:xfrm>
            <a:off x="1259632" y="227687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dirty="0" smtClean="0"/>
              <a:t>Claudia:  </a:t>
            </a:r>
            <a:r>
              <a:rPr lang="es-AR" sz="2800" dirty="0" smtClean="0">
                <a:hlinkClick r:id="rId3"/>
              </a:rPr>
              <a:t>http://youtu.be/zO_oQKlax9E</a:t>
            </a:r>
            <a:r>
              <a:rPr lang="es-AR" sz="2800" dirty="0" smtClean="0"/>
              <a:t>              </a:t>
            </a:r>
          </a:p>
          <a:p>
            <a:pPr>
              <a:lnSpc>
                <a:spcPct val="150000"/>
              </a:lnSpc>
            </a:pPr>
            <a:r>
              <a:rPr lang="es-AR" sz="2800" dirty="0" err="1" smtClean="0"/>
              <a:t>Analía</a:t>
            </a:r>
            <a:r>
              <a:rPr lang="es-AR" sz="2800" dirty="0" smtClean="0"/>
              <a:t>: </a:t>
            </a:r>
            <a:r>
              <a:rPr lang="es-AR" sz="2800" dirty="0" smtClean="0">
                <a:hlinkClick r:id="rId4"/>
              </a:rPr>
              <a:t>http://youtu.be/aENCsGaW1rU</a:t>
            </a:r>
            <a:r>
              <a:rPr lang="es-AR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 </a:t>
            </a:r>
            <a:r>
              <a:rPr lang="es-AR" sz="2800" dirty="0" smtClean="0"/>
              <a:t>Leandro:  http://bit.ly/15sceFc                     Fátima:  </a:t>
            </a:r>
            <a:r>
              <a:rPr lang="es-AR" sz="2800" dirty="0" smtClean="0">
                <a:hlinkClick r:id="rId5"/>
              </a:rPr>
              <a:t>http://youtu.be/megUsTmJBSM</a:t>
            </a:r>
            <a:endParaRPr lang="es-AR" sz="2800" dirty="0" smtClean="0"/>
          </a:p>
          <a:p>
            <a:pPr>
              <a:lnSpc>
                <a:spcPct val="150000"/>
              </a:lnSpc>
            </a:pPr>
            <a:r>
              <a:rPr lang="es-AR" sz="2800" dirty="0" smtClean="0"/>
              <a:t>Mauricio: </a:t>
            </a:r>
            <a:r>
              <a:rPr lang="es-AR" sz="2800" u="sng" dirty="0" smtClean="0">
                <a:hlinkClick r:id="rId6"/>
              </a:rPr>
              <a:t>http://youtu.be/VMK9B4MacEc</a:t>
            </a:r>
            <a:r>
              <a:rPr lang="es-AR" sz="2800" dirty="0" smtClean="0"/>
              <a:t>        Sabrina: </a:t>
            </a:r>
            <a:r>
              <a:rPr lang="es-AR" sz="2800" u="sng" dirty="0" smtClean="0">
                <a:hlinkClick r:id="rId7"/>
              </a:rPr>
              <a:t>http://bit.ly/1a8ddc0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Aula Virtual-</a:t>
            </a:r>
            <a:r>
              <a:rPr lang="es-MX" b="1" dirty="0" err="1" smtClean="0">
                <a:solidFill>
                  <a:srgbClr val="FFFF00"/>
                </a:solidFill>
              </a:rPr>
              <a:t>Facebook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1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1412776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Pudimos como alumnos:</a:t>
            </a:r>
          </a:p>
          <a:p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971600" y="2132856"/>
            <a:ext cx="79928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Integrar toda la materia en un solo lugar</a:t>
            </a:r>
          </a:p>
          <a:p>
            <a:r>
              <a:rPr lang="es-AR" sz="2800" b="1" dirty="0" smtClean="0"/>
              <a:t>Aprendimos a administrar grupos con PRIVACIDAD</a:t>
            </a:r>
          </a:p>
          <a:p>
            <a:r>
              <a:rPr lang="es-AR" sz="2800" b="1" dirty="0" smtClean="0"/>
              <a:t>Experimentamos la subida de Archivos de texto, Videos, a compartir en </a:t>
            </a:r>
            <a:r>
              <a:rPr lang="es-AR" sz="2800" b="1" dirty="0" err="1" smtClean="0"/>
              <a:t>youtube</a:t>
            </a:r>
            <a:endParaRPr lang="es-AR" sz="2800" b="1" dirty="0" smtClean="0"/>
          </a:p>
          <a:p>
            <a:r>
              <a:rPr lang="es-AR" sz="2800" b="1" dirty="0" smtClean="0"/>
              <a:t>Compartimos nuestras Producciones e inquietudes</a:t>
            </a:r>
          </a:p>
          <a:p>
            <a:r>
              <a:rPr lang="es-AR" sz="2800" b="1" dirty="0" smtClean="0"/>
              <a:t>Exploramos un recurso con muchísimas </a:t>
            </a:r>
            <a:r>
              <a:rPr lang="es-AR" sz="2800" b="1" dirty="0" err="1" smtClean="0"/>
              <a:t>posiblilidades</a:t>
            </a:r>
            <a:endParaRPr lang="es-AR" sz="2800" b="1" dirty="0" smtClean="0"/>
          </a:p>
          <a:p>
            <a:r>
              <a:rPr lang="es-AR" sz="2800" b="1" dirty="0" smtClean="0"/>
              <a:t>Logramos una comunicación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 descr="https://fbcdn-sphotos-b-a.akamaihd.net/hphotos-ak-prn1/196546_396774817064830_668464353_n.jpg"/>
          <p:cNvPicPr>
            <a:picLocks noChangeAspect="1" noChangeArrowheads="1"/>
          </p:cNvPicPr>
          <p:nvPr/>
        </p:nvPicPr>
        <p:blipFill>
          <a:blip r:embed="rId2" cstate="print"/>
          <a:srcRect l="5113" r="16925"/>
          <a:stretch>
            <a:fillRect/>
          </a:stretch>
        </p:blipFill>
        <p:spPr bwMode="auto">
          <a:xfrm>
            <a:off x="1259632" y="0"/>
            <a:ext cx="6696744" cy="644236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27584" y="620688"/>
            <a:ext cx="7992888" cy="53285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9001512"/>
                <a:gd name="adj2" fmla="val 6772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¡¡¡GRACIAS!!!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2232248"/>
          </a:xfrm>
          <a:gradFill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CAMPUS – FACEBOOK</a:t>
            </a:r>
            <a:br>
              <a:rPr lang="es-MX" b="1" dirty="0" smtClean="0">
                <a:solidFill>
                  <a:srgbClr val="FFFF00"/>
                </a:solidFill>
              </a:rPr>
            </a:br>
            <a:r>
              <a:rPr lang="es-MX" b="1" dirty="0" smtClean="0">
                <a:solidFill>
                  <a:srgbClr val="FFFF00"/>
                </a:solidFill>
              </a:rPr>
              <a:t>  miradas diferentes</a:t>
            </a:r>
            <a:br>
              <a:rPr lang="es-MX" b="1" dirty="0" smtClean="0">
                <a:solidFill>
                  <a:srgbClr val="FFFF00"/>
                </a:solidFill>
              </a:rPr>
            </a:br>
            <a:r>
              <a:rPr lang="es-MX" b="1" dirty="0" smtClean="0">
                <a:solidFill>
                  <a:srgbClr val="FFFF00"/>
                </a:solidFill>
              </a:rPr>
              <a:t> de aula virtual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548680"/>
            <a:ext cx="1331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dirty="0" smtClean="0">
                <a:solidFill>
                  <a:schemeClr val="bg1"/>
                </a:solidFill>
              </a:rPr>
              <a:t>I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S 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9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0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0</a:t>
            </a:r>
          </a:p>
          <a:p>
            <a:r>
              <a:rPr lang="es-AR" sz="5400" b="1" dirty="0" smtClean="0">
                <a:solidFill>
                  <a:schemeClr val="bg1"/>
                </a:solidFill>
              </a:rPr>
              <a:t>9</a:t>
            </a:r>
            <a:endParaRPr lang="es-AR" sz="5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07896" y="332657"/>
            <a:ext cx="9361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P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G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s-AR" sz="4400" b="1" dirty="0" smtClean="0">
                <a:solidFill>
                  <a:schemeClr val="bg1"/>
                </a:solidFill>
              </a:rPr>
              <a:t>O</a:t>
            </a:r>
            <a:endParaRPr lang="es-A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796952"/>
            <a:ext cx="8229600" cy="3008312"/>
          </a:xfrm>
        </p:spPr>
        <p:txBody>
          <a:bodyPr/>
          <a:lstStyle/>
          <a:p>
            <a:r>
              <a:rPr lang="es-AR" b="1" dirty="0" smtClean="0"/>
              <a:t>Familiarizarse Institución</a:t>
            </a:r>
          </a:p>
          <a:p>
            <a:r>
              <a:rPr lang="es-AR" b="1" dirty="0" smtClean="0"/>
              <a:t>Integrar módulos Taller </a:t>
            </a:r>
            <a:r>
              <a:rPr lang="es-AR" b="1" dirty="0" err="1" smtClean="0"/>
              <a:t>Nivelatorio</a:t>
            </a:r>
            <a:endParaRPr lang="es-AR" b="1" dirty="0" smtClean="0"/>
          </a:p>
          <a:p>
            <a:r>
              <a:rPr lang="es-AR" b="1" dirty="0" smtClean="0"/>
              <a:t>Acceder a T. Prácticos, Documentos</a:t>
            </a:r>
          </a:p>
          <a:p>
            <a:r>
              <a:rPr lang="es-AR" b="1" dirty="0" smtClean="0"/>
              <a:t>Consultar al docente en los Foros</a:t>
            </a:r>
          </a:p>
          <a:p>
            <a:r>
              <a:rPr lang="es-AR" b="1" dirty="0" smtClean="0"/>
              <a:t>Evaluar </a:t>
            </a:r>
            <a:r>
              <a:rPr lang="es-AR" b="1" dirty="0" err="1" smtClean="0"/>
              <a:t>on</a:t>
            </a:r>
            <a:r>
              <a:rPr lang="es-AR" b="1" dirty="0" smtClean="0"/>
              <a:t> line usando THATQUIZ</a:t>
            </a:r>
            <a:endParaRPr lang="es-AR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Aula Virtual-Campus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8448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Permitió:</a:t>
            </a:r>
            <a:endParaRPr lang="es-AR" sz="3200" b="1" dirty="0"/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Aula Virtual-Campus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6211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5" name="3 Marcador de contenido"/>
          <p:cNvPicPr>
            <a:picLocks/>
          </p:cNvPicPr>
          <p:nvPr/>
        </p:nvPicPr>
        <p:blipFill>
          <a:blip r:embed="rId3" cstate="print"/>
          <a:srcRect l="27415" t="8966" r="27408" b="12759"/>
          <a:stretch>
            <a:fillRect/>
          </a:stretch>
        </p:blipFill>
        <p:spPr bwMode="auto">
          <a:xfrm>
            <a:off x="1403648" y="1196752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Aula Virtual-Campus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26336" t="15408" r="40699" b="10876"/>
          <a:stretch>
            <a:fillRect/>
          </a:stretch>
        </p:blipFill>
        <p:spPr bwMode="auto">
          <a:xfrm>
            <a:off x="2267744" y="1086666"/>
            <a:ext cx="4170098" cy="522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Aula Virtual-Campus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7130" t="5085"/>
          <a:stretch>
            <a:fillRect/>
          </a:stretch>
        </p:blipFill>
        <p:spPr bwMode="auto">
          <a:xfrm>
            <a:off x="1547664" y="1628800"/>
            <a:ext cx="61614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THATQUIZ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1026" name="Imagen 4"/>
          <p:cNvPicPr>
            <a:picLocks noChangeAspect="1" noChangeArrowheads="1"/>
          </p:cNvPicPr>
          <p:nvPr/>
        </p:nvPicPr>
        <p:blipFill>
          <a:blip r:embed="rId3" cstate="print"/>
          <a:srcRect l="7197" t="7526" r="18232" b="11953"/>
          <a:stretch>
            <a:fillRect/>
          </a:stretch>
        </p:blipFill>
        <p:spPr bwMode="auto">
          <a:xfrm>
            <a:off x="1259632" y="2132855"/>
            <a:ext cx="6336704" cy="384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843808" y="16288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 smtClean="0">
                <a:hlinkClick r:id="rId4"/>
              </a:rPr>
              <a:t>http://www.thatquiz.org/es/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51216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4400" b="1" dirty="0" smtClean="0">
                <a:solidFill>
                  <a:srgbClr val="FFFF00"/>
                </a:solidFill>
              </a:rPr>
              <a:t>THATQUIZ</a:t>
            </a:r>
            <a:endParaRPr lang="es-ES" sz="4400" dirty="0">
              <a:solidFill>
                <a:srgbClr val="FFFF00"/>
              </a:solidFill>
            </a:endParaRPr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t="6983" r="5407"/>
          <a:stretch>
            <a:fillRect/>
          </a:stretch>
        </p:blipFill>
        <p:spPr bwMode="auto">
          <a:xfrm>
            <a:off x="395536" y="2564904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76872"/>
            <a:ext cx="5963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448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  <a:prstGeom prst="rect">
            <a:avLst/>
          </a:prstGeom>
          <a:gradFill rotWithShape="1">
            <a:gsLst>
              <a:gs pos="0">
                <a:srgbClr val="C93A37">
                  <a:alpha val="24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rgbClr val="FFFF00"/>
                </a:solidFill>
              </a:rPr>
              <a:t>THATQUIZ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8" name="15 Imagen" descr="logo-tran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0080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732240" y="59492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93A37"/>
                </a:solidFill>
              </a:rPr>
              <a:t>Tupungato</a:t>
            </a:r>
            <a:endParaRPr lang="es-AR" sz="3600" b="1" dirty="0">
              <a:solidFill>
                <a:srgbClr val="C93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275</Words>
  <Application>Microsoft Office PowerPoint</Application>
  <PresentationFormat>Presentación en pantalla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CAMPUS – FACEBOOK   miradas diferentes  de aula virtual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THATQUIZ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Aula Virtual-Facebook</vt:lpstr>
      <vt:lpstr>Diapositiva 22</vt:lpstr>
      <vt:lpstr>CAMPUS – FACEBOOK   miradas diferentes  de aula virtual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Rita</cp:lastModifiedBy>
  <cp:revision>81</cp:revision>
  <dcterms:created xsi:type="dcterms:W3CDTF">2013-10-17T02:50:12Z</dcterms:created>
  <dcterms:modified xsi:type="dcterms:W3CDTF">2013-10-24T13:34:35Z</dcterms:modified>
</cp:coreProperties>
</file>